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61" r:id="rId5"/>
    <p:sldId id="260" r:id="rId6"/>
    <p:sldId id="262" r:id="rId7"/>
    <p:sldId id="258" r:id="rId8"/>
    <p:sldId id="264" r:id="rId9"/>
    <p:sldId id="259" r:id="rId10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0854B-A66A-2F4B-B0E9-468E4D93AD8B}" type="datetimeFigureOut">
              <a:rPr lang="es-ES_tradnl" smtClean="0"/>
              <a:pPr/>
              <a:t>19/12/13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0F60-2CA0-154B-A110-117AF492B72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b="1" dirty="0"/>
              <a:t>Crexells, d'Ors i el pragmatisme</a:t>
            </a: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i="1" dirty="0"/>
              <a:t>Simposi Joan Crexells</a:t>
            </a:r>
            <a:endParaRPr lang="es-ES_tradnl" dirty="0"/>
          </a:p>
          <a:p>
            <a:r>
              <a:rPr lang="ca-ES" dirty="0"/>
              <a:t>Ateneu Barcelonès, 19 de desembre de 2013</a:t>
            </a:r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Bertrand Russell y Eugeni </a:t>
            </a:r>
            <a:r>
              <a:rPr lang="es-ES_tradnl" dirty="0" err="1" smtClean="0"/>
              <a:t>d’Ors</a:t>
            </a:r>
            <a:r>
              <a:rPr lang="es-ES_tradnl" dirty="0" smtClean="0"/>
              <a:t>, 1920</a:t>
            </a:r>
            <a:endParaRPr lang="es-ES_tradnl" dirty="0"/>
          </a:p>
        </p:txBody>
      </p:sp>
      <p:pic>
        <p:nvPicPr>
          <p:cNvPr id="4" name="Marcador de contenido 3" descr="Unknown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16972" r="-16972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Marcador de contenido 3" descr="images-1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109102" r="-109102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Eugeni </a:t>
            </a:r>
            <a:r>
              <a:rPr lang="es-ES_tradnl" dirty="0" err="1" smtClean="0"/>
              <a:t>d’Ors</a:t>
            </a:r>
            <a:r>
              <a:rPr lang="es-ES_tradnl" dirty="0" smtClean="0"/>
              <a:t> </a:t>
            </a:r>
            <a:r>
              <a:rPr lang="es-ES_tradnl" dirty="0" err="1" smtClean="0"/>
              <a:t>per</a:t>
            </a:r>
            <a:r>
              <a:rPr lang="es-ES_tradnl" dirty="0" smtClean="0"/>
              <a:t> </a:t>
            </a:r>
            <a:r>
              <a:rPr lang="es-ES_tradnl" dirty="0" err="1" smtClean="0"/>
              <a:t>Ramon</a:t>
            </a:r>
            <a:r>
              <a:rPr lang="es-ES_tradnl" dirty="0" smtClean="0"/>
              <a:t> Casas</a:t>
            </a:r>
            <a:endParaRPr lang="es-ES_tradnl" dirty="0"/>
          </a:p>
        </p:txBody>
      </p:sp>
      <p:pic>
        <p:nvPicPr>
          <p:cNvPr id="4" name="Marcador de contenido 3" descr="Eugenio D'ors-por RamonCasa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77155" r="-77155"/>
          <a:stretch>
            <a:fillRect/>
          </a:stretch>
        </p:blipFill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Marcador de contenido 3" descr="Carta d'Ors Crexell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900" r="-8900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Eugeni </a:t>
            </a:r>
            <a:r>
              <a:rPr lang="es-ES_tradnl" dirty="0" err="1" smtClean="0"/>
              <a:t>d’Ors</a:t>
            </a:r>
            <a:endParaRPr lang="es-ES_tradnl" dirty="0"/>
          </a:p>
        </p:txBody>
      </p:sp>
      <p:pic>
        <p:nvPicPr>
          <p:cNvPr id="4" name="Marcador de contenido 3" descr="2a9f2a6d-79da-4c7b-b32f-204d95776c50_b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7148" r="-27148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Marcador de contenido 3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58128" r="-58128"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William James</a:t>
            </a:r>
            <a:endParaRPr lang="es-ES_tradnl"/>
          </a:p>
        </p:txBody>
      </p:sp>
      <p:pic>
        <p:nvPicPr>
          <p:cNvPr id="4" name="Marcador de contenido 3" descr="Unknown-1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67682" r="-67682"/>
          <a:stretch>
            <a:fillRect/>
          </a:stretch>
        </p:blipFill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F. C. S. </a:t>
            </a:r>
            <a:r>
              <a:rPr lang="es-ES_tradnl" smtClean="0"/>
              <a:t>Schiller</a:t>
            </a:r>
            <a:endParaRPr lang="es-ES_tradnl"/>
          </a:p>
        </p:txBody>
      </p:sp>
      <p:pic>
        <p:nvPicPr>
          <p:cNvPr id="4" name="Marcador de contenido 3" descr="FCSSchiller_Slosson1917.jpg"/>
          <p:cNvPicPr>
            <a:picLocks noGrp="1" noChangeAspect="1"/>
          </p:cNvPicPr>
          <p:nvPr>
            <p:ph idx="1"/>
          </p:nvPr>
        </p:nvPicPr>
        <p:blipFill>
          <a:blip r:embed="rId2"/>
          <a:srcRect l="-95010" r="-95010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41</Words>
  <Application>Microsoft Macintosh PowerPoint</Application>
  <PresentationFormat>Presentación en pantalla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Crexells, d'Ors i el pragmatisme </vt:lpstr>
      <vt:lpstr>Bertrand Russell y Eugeni d’Ors, 1920</vt:lpstr>
      <vt:lpstr>Diapositiva 3</vt:lpstr>
      <vt:lpstr>Eugeni d’Ors per Ramon Casas</vt:lpstr>
      <vt:lpstr>Diapositiva 5</vt:lpstr>
      <vt:lpstr>Eugeni d’Ors</vt:lpstr>
      <vt:lpstr>Diapositiva 7</vt:lpstr>
      <vt:lpstr>William James</vt:lpstr>
      <vt:lpstr>F. C. S. Schiller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Crexells, d'Ors i el pragmatisme </dc:title>
  <dc:creator>Jaime Nubiola</dc:creator>
  <cp:lastModifiedBy>Jaime Nubiola</cp:lastModifiedBy>
  <cp:revision>4</cp:revision>
  <dcterms:created xsi:type="dcterms:W3CDTF">2013-12-19T12:51:56Z</dcterms:created>
  <dcterms:modified xsi:type="dcterms:W3CDTF">2013-12-19T13:43:46Z</dcterms:modified>
</cp:coreProperties>
</file>