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4"/>
  </p:notesMasterIdLst>
  <p:sldIdLst>
    <p:sldId id="257" r:id="rId2"/>
    <p:sldId id="258" r:id="rId3"/>
    <p:sldId id="259" r:id="rId4"/>
    <p:sldId id="262" r:id="rId5"/>
    <p:sldId id="263" r:id="rId6"/>
    <p:sldId id="285" r:id="rId7"/>
    <p:sldId id="286" r:id="rId8"/>
    <p:sldId id="287" r:id="rId9"/>
    <p:sldId id="288" r:id="rId10"/>
    <p:sldId id="265" r:id="rId11"/>
    <p:sldId id="266" r:id="rId12"/>
    <p:sldId id="283" r:id="rId13"/>
    <p:sldId id="269" r:id="rId14"/>
    <p:sldId id="268" r:id="rId15"/>
    <p:sldId id="270" r:id="rId16"/>
    <p:sldId id="271" r:id="rId17"/>
    <p:sldId id="272" r:id="rId18"/>
    <p:sldId id="273" r:id="rId19"/>
    <p:sldId id="274" r:id="rId20"/>
    <p:sldId id="276" r:id="rId21"/>
    <p:sldId id="277" r:id="rId22"/>
    <p:sldId id="284" r:id="rId23"/>
  </p:sldIdLst>
  <p:sldSz cx="9144000" cy="6858000" type="screen4x3"/>
  <p:notesSz cx="6858000" cy="9144000"/>
  <p:defaultTextStyle>
    <a:defPPr>
      <a:defRPr lang="es-ES_tradnl"/>
    </a:defPPr>
    <a:lvl1pPr algn="l" defTabSz="457200" rtl="0" fontAlgn="base">
      <a:spcBef>
        <a:spcPct val="0"/>
      </a:spcBef>
      <a:spcAft>
        <a:spcPct val="0"/>
      </a:spcAft>
      <a:defRPr sz="3200" kern="1200">
        <a:solidFill>
          <a:schemeClr val="tx1"/>
        </a:solidFill>
        <a:latin typeface="Calibri" pitchFamily="34" charset="0"/>
        <a:ea typeface="+mn-ea"/>
        <a:cs typeface="+mn-cs"/>
      </a:defRPr>
    </a:lvl1pPr>
    <a:lvl2pPr marL="457200" algn="l" defTabSz="457200" rtl="0" fontAlgn="base">
      <a:spcBef>
        <a:spcPct val="0"/>
      </a:spcBef>
      <a:spcAft>
        <a:spcPct val="0"/>
      </a:spcAft>
      <a:defRPr sz="3200" kern="1200">
        <a:solidFill>
          <a:schemeClr val="tx1"/>
        </a:solidFill>
        <a:latin typeface="Calibri" pitchFamily="34" charset="0"/>
        <a:ea typeface="+mn-ea"/>
        <a:cs typeface="+mn-cs"/>
      </a:defRPr>
    </a:lvl2pPr>
    <a:lvl3pPr marL="914400" algn="l" defTabSz="457200" rtl="0" fontAlgn="base">
      <a:spcBef>
        <a:spcPct val="0"/>
      </a:spcBef>
      <a:spcAft>
        <a:spcPct val="0"/>
      </a:spcAft>
      <a:defRPr sz="3200" kern="1200">
        <a:solidFill>
          <a:schemeClr val="tx1"/>
        </a:solidFill>
        <a:latin typeface="Calibri" pitchFamily="34" charset="0"/>
        <a:ea typeface="+mn-ea"/>
        <a:cs typeface="+mn-cs"/>
      </a:defRPr>
    </a:lvl3pPr>
    <a:lvl4pPr marL="1371600" algn="l" defTabSz="457200" rtl="0" fontAlgn="base">
      <a:spcBef>
        <a:spcPct val="0"/>
      </a:spcBef>
      <a:spcAft>
        <a:spcPct val="0"/>
      </a:spcAft>
      <a:defRPr sz="3200" kern="1200">
        <a:solidFill>
          <a:schemeClr val="tx1"/>
        </a:solidFill>
        <a:latin typeface="Calibri" pitchFamily="34" charset="0"/>
        <a:ea typeface="+mn-ea"/>
        <a:cs typeface="+mn-cs"/>
      </a:defRPr>
    </a:lvl4pPr>
    <a:lvl5pPr marL="1828800" algn="l" defTabSz="457200" rtl="0" fontAlgn="base">
      <a:spcBef>
        <a:spcPct val="0"/>
      </a:spcBef>
      <a:spcAft>
        <a:spcPct val="0"/>
      </a:spcAft>
      <a:defRPr sz="3200" kern="1200">
        <a:solidFill>
          <a:schemeClr val="tx1"/>
        </a:solidFill>
        <a:latin typeface="Calibri" pitchFamily="34" charset="0"/>
        <a:ea typeface="+mn-ea"/>
        <a:cs typeface="+mn-cs"/>
      </a:defRPr>
    </a:lvl5pPr>
    <a:lvl6pPr marL="2286000" algn="l" defTabSz="914400" rtl="0" eaLnBrk="1" latinLnBrk="0" hangingPunct="1">
      <a:defRPr sz="3200" kern="1200">
        <a:solidFill>
          <a:schemeClr val="tx1"/>
        </a:solidFill>
        <a:latin typeface="Calibri" pitchFamily="34" charset="0"/>
        <a:ea typeface="+mn-ea"/>
        <a:cs typeface="+mn-cs"/>
      </a:defRPr>
    </a:lvl6pPr>
    <a:lvl7pPr marL="2743200" algn="l" defTabSz="914400" rtl="0" eaLnBrk="1" latinLnBrk="0" hangingPunct="1">
      <a:defRPr sz="3200" kern="1200">
        <a:solidFill>
          <a:schemeClr val="tx1"/>
        </a:solidFill>
        <a:latin typeface="Calibri" pitchFamily="34" charset="0"/>
        <a:ea typeface="+mn-ea"/>
        <a:cs typeface="+mn-cs"/>
      </a:defRPr>
    </a:lvl7pPr>
    <a:lvl8pPr marL="3200400" algn="l" defTabSz="914400" rtl="0" eaLnBrk="1" latinLnBrk="0" hangingPunct="1">
      <a:defRPr sz="3200" kern="1200">
        <a:solidFill>
          <a:schemeClr val="tx1"/>
        </a:solidFill>
        <a:latin typeface="Calibri" pitchFamily="34" charset="0"/>
        <a:ea typeface="+mn-ea"/>
        <a:cs typeface="+mn-cs"/>
      </a:defRPr>
    </a:lvl8pPr>
    <a:lvl9pPr marL="3657600" algn="l" defTabSz="914400" rtl="0" eaLnBrk="1" latinLnBrk="0" hangingPunct="1">
      <a:defRPr sz="32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111" d="100"/>
          <a:sy n="111" d="100"/>
        </p:scale>
        <p:origin x="-8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93B592B-05EC-45F0-B4A9-6C701BA2C6EC}" type="datetimeFigureOut">
              <a:rPr lang="es-ES_tradnl"/>
              <a:pPr>
                <a:defRPr/>
              </a:pPr>
              <a:t>5/12/13</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s-ES_trad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2278F72-1DF5-43B2-B02A-A8AD17DE6129}" type="slidenum">
              <a:rPr lang="es-ES_tradnl"/>
              <a:pPr>
                <a:defRPr/>
              </a:pPr>
              <a:t>‹Nr.›</a:t>
            </a:fld>
            <a:endParaRPr lang="es-ES_trad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FCF518-AB38-4FDE-B863-76E11171DD1C}" type="slidenum">
              <a:rPr lang="es-ES_tradnl" smtClean="0">
                <a:latin typeface="Arial" charset="0"/>
                <a:ea typeface="ＭＳ Ｐゴシック" charset="-128"/>
              </a:rPr>
              <a:pPr fontAlgn="base">
                <a:spcBef>
                  <a:spcPct val="0"/>
                </a:spcBef>
                <a:spcAft>
                  <a:spcPct val="0"/>
                </a:spcAft>
              </a:pPr>
              <a:t>4</a:t>
            </a:fld>
            <a:endParaRPr lang="es-ES_tradnl" smtClean="0">
              <a:latin typeface="Arial" charset="0"/>
              <a:ea typeface="ＭＳ Ｐゴシック" charset="-128"/>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755080-27BB-4A75-94B6-BAF1B4BB5D64}" type="slidenum">
              <a:rPr lang="es-ES_tradnl"/>
              <a:pPr fontAlgn="base">
                <a:spcBef>
                  <a:spcPct val="0"/>
                </a:spcBef>
                <a:spcAft>
                  <a:spcPct val="0"/>
                </a:spcAft>
                <a:defRPr/>
              </a:pPr>
              <a:t>5</a:t>
            </a:fld>
            <a:endParaRPr lang="es-ES_tradnl"/>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793454-02FB-2247-95A1-130B698C7FEA}" type="slidenum">
              <a:rPr lang="es-ES_tradnl">
                <a:ea typeface="ＭＳ Ｐゴシック" charset="-128"/>
                <a:cs typeface="ＭＳ Ｐゴシック" charset="-128"/>
              </a:rPr>
              <a:pPr fontAlgn="base">
                <a:spcBef>
                  <a:spcPct val="0"/>
                </a:spcBef>
                <a:spcAft>
                  <a:spcPct val="0"/>
                </a:spcAft>
                <a:defRPr/>
              </a:pPr>
              <a:t>6</a:t>
            </a:fld>
            <a:endParaRPr lang="es-ES_tradnl">
              <a:ea typeface="ＭＳ Ｐゴシック" charset="-128"/>
              <a:cs typeface="ＭＳ Ｐゴシック" charset="-128"/>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14D71-52C3-4004-9218-97246460ED5B}" type="slidenum">
              <a:rPr lang="es-ES_tradnl"/>
              <a:pPr fontAlgn="base">
                <a:spcBef>
                  <a:spcPct val="0"/>
                </a:spcBef>
                <a:spcAft>
                  <a:spcPct val="0"/>
                </a:spcAft>
                <a:defRPr/>
              </a:pPr>
              <a:t>10</a:t>
            </a:fld>
            <a:endParaRPr lang="es-ES_tradnl"/>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C71D10-1CB7-41C1-AD27-873B3FCE7BB9}" type="slidenum">
              <a:rPr lang="es-ES_tradnl"/>
              <a:pPr fontAlgn="base">
                <a:spcBef>
                  <a:spcPct val="0"/>
                </a:spcBef>
                <a:spcAft>
                  <a:spcPct val="0"/>
                </a:spcAft>
                <a:defRPr/>
              </a:pPr>
              <a:t>14</a:t>
            </a:fld>
            <a:endParaRPr lang="es-ES_tradnl"/>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51D6EF-1B37-41D9-A8CA-F9F0DE1545FC}" type="slidenum">
              <a:rPr lang="es-ES_tradnl"/>
              <a:pPr fontAlgn="base">
                <a:spcBef>
                  <a:spcPct val="0"/>
                </a:spcBef>
                <a:spcAft>
                  <a:spcPct val="0"/>
                </a:spcAft>
                <a:defRPr/>
              </a:pPr>
              <a:t>18</a:t>
            </a:fld>
            <a:endParaRPr lang="es-ES_tradnl"/>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88A7FD-9D34-465D-B0C7-36921685DC51}" type="slidenum">
              <a:rPr lang="es-ES_tradnl"/>
              <a:pPr fontAlgn="base">
                <a:spcBef>
                  <a:spcPct val="0"/>
                </a:spcBef>
                <a:spcAft>
                  <a:spcPct val="0"/>
                </a:spcAft>
                <a:defRPr/>
              </a:pPr>
              <a:t>19</a:t>
            </a:fld>
            <a:endParaRPr lang="es-ES_tradnl"/>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6D8A45BA-AEF6-4594-A4C9-5E58BD7BF209}" type="slidenum">
              <a:rPr lang="es-ES_tradnl"/>
              <a:pPr>
                <a:defRPr/>
              </a:pPr>
              <a:t>22</a:t>
            </a:fld>
            <a:endParaRPr lang="es-ES_tradnl"/>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s-ES_tradnl"/>
          </a:p>
        </p:txBody>
      </p:sp>
      <p:sp>
        <p:nvSpPr>
          <p:cNvPr id="4" name="Date Placeholder 3"/>
          <p:cNvSpPr>
            <a:spLocks noGrp="1"/>
          </p:cNvSpPr>
          <p:nvPr>
            <p:ph type="dt" sz="half" idx="10"/>
          </p:nvPr>
        </p:nvSpPr>
        <p:spPr/>
        <p:txBody>
          <a:bodyPr/>
          <a:lstStyle>
            <a:lvl1pPr>
              <a:defRPr/>
            </a:lvl1pPr>
          </a:lstStyle>
          <a:p>
            <a:pPr>
              <a:defRPr/>
            </a:pPr>
            <a:fld id="{67BEDF58-6D46-46B6-9AB2-0033093B2589}" type="datetimeFigureOut">
              <a:rPr lang="es-ES_tradnl"/>
              <a:pPr>
                <a:defRPr/>
              </a:pPr>
              <a:t>5/12/13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D951CE0E-90F8-421D-A21D-659C2DAACACB}" type="slidenum">
              <a:rPr lang="es-ES_tradnl"/>
              <a:pPr>
                <a:defRPr/>
              </a:pPr>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8490042E-BD87-45DD-950B-F21706A426FD}" type="datetimeFigureOut">
              <a:rPr lang="es-ES_tradnl"/>
              <a:pPr>
                <a:defRPr/>
              </a:pPr>
              <a:t>5/12/13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2D76916B-6C2A-4FB3-8A3A-1C19F854973D}" type="slidenum">
              <a:rPr lang="es-ES_tradnl"/>
              <a:pPr>
                <a:defRPr/>
              </a:pPr>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55807CAA-2AFB-45B6-84BB-54EA57067766}" type="datetimeFigureOut">
              <a:rPr lang="es-ES_tradnl"/>
              <a:pPr>
                <a:defRPr/>
              </a:pPr>
              <a:t>5/12/13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F4A1B4F6-1B20-46D9-BF5C-42C9D9A2A0DC}" type="slidenum">
              <a:rPr lang="es-ES_tradnl"/>
              <a:pPr>
                <a:defRPr/>
              </a:pPr>
              <a:t>‹Nr.›</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s-ES_tradnl"/>
          </a:p>
        </p:txBody>
      </p:sp>
      <p:sp>
        <p:nvSpPr>
          <p:cNvPr id="3" name="Text Placeholder 2"/>
          <p:cNvSpPr>
            <a:spLocks noGrp="1"/>
          </p:cNvSpPr>
          <p:nvPr>
            <p:ph type="body" sz="half" idx="1"/>
          </p:nvPr>
        </p:nvSpPr>
        <p:spPr>
          <a:xfrm>
            <a:off x="6858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6482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s-ES_tradnl"/>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s-ES_tradnl"/>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24D77D4-54EA-4731-AD6A-1181EA66E045}" type="slidenum">
              <a:rPr lang="es-ES_tradnl"/>
              <a:pPr>
                <a:defRPr/>
              </a:pPr>
              <a:t>‹Nr.›</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s-ES_tradnl"/>
          </a:p>
        </p:txBody>
      </p:sp>
      <p:sp>
        <p:nvSpPr>
          <p:cNvPr id="3" name="Text Placeholder 2"/>
          <p:cNvSpPr>
            <a:spLocks noGrp="1"/>
          </p:cNvSpPr>
          <p:nvPr>
            <p:ph type="body" sz="half" idx="1"/>
          </p:nvPr>
        </p:nvSpPr>
        <p:spPr>
          <a:xfrm>
            <a:off x="685800" y="1981200"/>
            <a:ext cx="7772400" cy="19812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685800" y="4114800"/>
            <a:ext cx="7772400" cy="19812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s-ES_tradnl"/>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s-ES_tradnl"/>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332542B5-8A8E-43C5-8234-FEFD0523216D}" type="slidenum">
              <a:rPr lang="es-ES_tradnl"/>
              <a:pPr>
                <a:defRPr/>
              </a:pPr>
              <a:t>‹Nr.›</a:t>
            </a:fld>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s-ES_tradnl" smtClean="0"/>
              <a:t>Click to edit Master title style</a:t>
            </a:r>
            <a:endParaRPr lang="es-ES_tradnl"/>
          </a:p>
        </p:txBody>
      </p:sp>
      <p:sp>
        <p:nvSpPr>
          <p:cNvPr id="3" name="Chart Placeholder 2"/>
          <p:cNvSpPr>
            <a:spLocks noGrp="1"/>
          </p:cNvSpPr>
          <p:nvPr>
            <p:ph type="chart" sz="half" idx="1"/>
          </p:nvPr>
        </p:nvSpPr>
        <p:spPr>
          <a:xfrm>
            <a:off x="685800" y="1981200"/>
            <a:ext cx="3810000" cy="4114800"/>
          </a:xfrm>
        </p:spPr>
        <p:txBody>
          <a:bodyPr rtlCol="0">
            <a:normAutofit/>
          </a:bodyPr>
          <a:lstStyle/>
          <a:p>
            <a:pPr lvl="0"/>
            <a:endParaRPr lang="es-ES_tradnl"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Rectangle 4"/>
          <p:cNvSpPr>
            <a:spLocks noGrp="1" noChangeArrowheads="1"/>
          </p:cNvSpPr>
          <p:nvPr>
            <p:ph type="dt" sz="half" idx="10"/>
          </p:nvPr>
        </p:nvSpPr>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vl1pPr>
          </a:lstStyle>
          <a:p>
            <a:pPr>
              <a:defRPr/>
            </a:pPr>
            <a:fld id="{0FE845BC-953B-4AF5-9960-663A2025F5E0}" type="slidenum">
              <a:rPr lang="es-ES_tradnl"/>
              <a:pPr>
                <a:defRPr/>
              </a:pPr>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lvl1pPr>
              <a:defRPr/>
            </a:lvl1pPr>
          </a:lstStyle>
          <a:p>
            <a:pPr>
              <a:defRPr/>
            </a:pPr>
            <a:fld id="{62A17D56-83B7-4564-8319-1CA0FE53A141}" type="datetimeFigureOut">
              <a:rPr lang="es-ES_tradnl"/>
              <a:pPr>
                <a:defRPr/>
              </a:pPr>
              <a:t>5/12/13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105CD6B3-C241-45C7-88F1-2359B0A17B53}" type="slidenum">
              <a:rPr lang="es-ES_tradnl"/>
              <a:pPr>
                <a:defRPr/>
              </a:pPr>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7FBE55-742D-44C2-9CCD-7B826E110259}" type="datetimeFigureOut">
              <a:rPr lang="es-ES_tradnl"/>
              <a:pPr>
                <a:defRPr/>
              </a:pPr>
              <a:t>5/12/13</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978BA02A-AA3C-4624-AB83-9311977CD855}" type="slidenum">
              <a:rPr lang="es-ES_tradnl"/>
              <a:pPr>
                <a:defRPr/>
              </a:pPr>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3"/>
          <p:cNvSpPr>
            <a:spLocks noGrp="1"/>
          </p:cNvSpPr>
          <p:nvPr>
            <p:ph type="dt" sz="half" idx="10"/>
          </p:nvPr>
        </p:nvSpPr>
        <p:spPr/>
        <p:txBody>
          <a:bodyPr/>
          <a:lstStyle>
            <a:lvl1pPr>
              <a:defRPr/>
            </a:lvl1pPr>
          </a:lstStyle>
          <a:p>
            <a:pPr>
              <a:defRPr/>
            </a:pPr>
            <a:fld id="{8EA1BDD1-D0B2-436D-9842-EB08306A7BB6}" type="datetimeFigureOut">
              <a:rPr lang="es-ES_tradnl"/>
              <a:pPr>
                <a:defRPr/>
              </a:pPr>
              <a:t>5/12/13</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D19F80F2-CFE0-402E-8763-81433067498E}" type="slidenum">
              <a:rPr lang="es-ES_tradnl"/>
              <a:pPr>
                <a:defRPr/>
              </a:pPr>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7" name="Date Placeholder 3"/>
          <p:cNvSpPr>
            <a:spLocks noGrp="1"/>
          </p:cNvSpPr>
          <p:nvPr>
            <p:ph type="dt" sz="half" idx="10"/>
          </p:nvPr>
        </p:nvSpPr>
        <p:spPr/>
        <p:txBody>
          <a:bodyPr/>
          <a:lstStyle>
            <a:lvl1pPr>
              <a:defRPr/>
            </a:lvl1pPr>
          </a:lstStyle>
          <a:p>
            <a:pPr>
              <a:defRPr/>
            </a:pPr>
            <a:fld id="{31934C77-2DD6-445B-A9E8-6A51FFBCBD16}" type="datetimeFigureOut">
              <a:rPr lang="es-ES_tradnl"/>
              <a:pPr>
                <a:defRPr/>
              </a:pPr>
              <a:t>5/12/13</a:t>
            </a:fld>
            <a:endParaRPr lang="es-ES_tradnl"/>
          </a:p>
        </p:txBody>
      </p:sp>
      <p:sp>
        <p:nvSpPr>
          <p:cNvPr id="8" name="Footer Placeholder 4"/>
          <p:cNvSpPr>
            <a:spLocks noGrp="1"/>
          </p:cNvSpPr>
          <p:nvPr>
            <p:ph type="ftr" sz="quarter" idx="11"/>
          </p:nvPr>
        </p:nvSpPr>
        <p:spPr/>
        <p:txBody>
          <a:bodyPr/>
          <a:lstStyle>
            <a:lvl1pPr>
              <a:defRPr/>
            </a:lvl1pPr>
          </a:lstStyle>
          <a:p>
            <a:pPr>
              <a:defRPr/>
            </a:pPr>
            <a:endParaRPr lang="es-ES_tradnl"/>
          </a:p>
        </p:txBody>
      </p:sp>
      <p:sp>
        <p:nvSpPr>
          <p:cNvPr id="9" name="Slide Number Placeholder 5"/>
          <p:cNvSpPr>
            <a:spLocks noGrp="1"/>
          </p:cNvSpPr>
          <p:nvPr>
            <p:ph type="sldNum" sz="quarter" idx="12"/>
          </p:nvPr>
        </p:nvSpPr>
        <p:spPr/>
        <p:txBody>
          <a:bodyPr/>
          <a:lstStyle>
            <a:lvl1pPr>
              <a:defRPr/>
            </a:lvl1pPr>
          </a:lstStyle>
          <a:p>
            <a:pPr>
              <a:defRPr/>
            </a:pPr>
            <a:fld id="{4486F43A-575C-4AA4-98B8-D97090FEF562}" type="slidenum">
              <a:rPr lang="es-ES_tradnl"/>
              <a:pPr>
                <a:defRPr/>
              </a:pPr>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Date Placeholder 3"/>
          <p:cNvSpPr>
            <a:spLocks noGrp="1"/>
          </p:cNvSpPr>
          <p:nvPr>
            <p:ph type="dt" sz="half" idx="10"/>
          </p:nvPr>
        </p:nvSpPr>
        <p:spPr/>
        <p:txBody>
          <a:bodyPr/>
          <a:lstStyle>
            <a:lvl1pPr>
              <a:defRPr/>
            </a:lvl1pPr>
          </a:lstStyle>
          <a:p>
            <a:pPr>
              <a:defRPr/>
            </a:pPr>
            <a:fld id="{713B597F-3AC4-4465-A0A8-C6A8FB90E421}" type="datetimeFigureOut">
              <a:rPr lang="es-ES_tradnl"/>
              <a:pPr>
                <a:defRPr/>
              </a:pPr>
              <a:t>5/12/13</a:t>
            </a:fld>
            <a:endParaRPr lang="es-ES_tradnl"/>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06C7FCC5-B48B-46FE-8D0E-DCE212F15EED}" type="slidenum">
              <a:rPr lang="es-ES_tradnl"/>
              <a:pPr>
                <a:defRPr/>
              </a:pPr>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A67BC8-D4CE-432B-A5B8-65604E279FE5}" type="datetimeFigureOut">
              <a:rPr lang="es-ES_tradnl"/>
              <a:pPr>
                <a:defRPr/>
              </a:pPr>
              <a:t>5/12/13</a:t>
            </a:fld>
            <a:endParaRPr lang="es-ES_tradnl"/>
          </a:p>
        </p:txBody>
      </p:sp>
      <p:sp>
        <p:nvSpPr>
          <p:cNvPr id="3" name="Footer Placeholder 4"/>
          <p:cNvSpPr>
            <a:spLocks noGrp="1"/>
          </p:cNvSpPr>
          <p:nvPr>
            <p:ph type="ftr" sz="quarter" idx="11"/>
          </p:nvPr>
        </p:nvSpPr>
        <p:spPr/>
        <p:txBody>
          <a:bodyPr/>
          <a:lstStyle>
            <a:lvl1pPr>
              <a:defRPr/>
            </a:lvl1pPr>
          </a:lstStyle>
          <a:p>
            <a:pPr>
              <a:defRPr/>
            </a:pPr>
            <a:endParaRPr lang="es-ES_tradnl"/>
          </a:p>
        </p:txBody>
      </p:sp>
      <p:sp>
        <p:nvSpPr>
          <p:cNvPr id="4" name="Slide Number Placeholder 5"/>
          <p:cNvSpPr>
            <a:spLocks noGrp="1"/>
          </p:cNvSpPr>
          <p:nvPr>
            <p:ph type="sldNum" sz="quarter" idx="12"/>
          </p:nvPr>
        </p:nvSpPr>
        <p:spPr/>
        <p:txBody>
          <a:bodyPr/>
          <a:lstStyle>
            <a:lvl1pPr>
              <a:defRPr/>
            </a:lvl1pPr>
          </a:lstStyle>
          <a:p>
            <a:pPr>
              <a:defRPr/>
            </a:pPr>
            <a:fld id="{C6EF7C0D-ADB9-4B93-AE8B-8B4F8777B096}" type="slidenum">
              <a:rPr lang="es-ES_tradnl"/>
              <a:pPr>
                <a:defRPr/>
              </a:pPr>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8A04C2-7BD9-466C-8C24-E6AF880AB896}" type="datetimeFigureOut">
              <a:rPr lang="es-ES_tradnl"/>
              <a:pPr>
                <a:defRPr/>
              </a:pPr>
              <a:t>5/12/13</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FA6B52F9-47EF-4C95-8C38-D17BF46AB066}" type="slidenum">
              <a:rPr lang="es-ES_tradnl"/>
              <a:pPr>
                <a:defRPr/>
              </a:pPr>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487B2-65AE-49A0-9038-00E56F482503}" type="datetimeFigureOut">
              <a:rPr lang="es-ES_tradnl"/>
              <a:pPr>
                <a:defRPr/>
              </a:pPr>
              <a:t>5/12/13</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A59307C2-3A5C-456D-B343-30D7B1E4FAC0}" type="slidenum">
              <a:rPr lang="es-ES_tradnl"/>
              <a:pPr>
                <a:defRPr/>
              </a:pPr>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4B73B8B-F0D4-4132-89C8-CD10AB712B40}" type="datetimeFigureOut">
              <a:rPr lang="es-ES_tradnl"/>
              <a:pPr>
                <a:defRPr/>
              </a:pPr>
              <a:t>5/12/13</a:t>
            </a:fld>
            <a:endParaRPr lang="es-ES_trad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_trad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2773641-4A17-45D8-A963-F27AB8D9333B}" type="slidenum">
              <a:rPr lang="es-ES_tradnl"/>
              <a:pPr>
                <a:defRPr/>
              </a:pPr>
              <a:t>‹Nr.›</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unav.es/users/Libros.html" TargetMode="Externa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new.facebook.com/group.php?gid=83818390410" TargetMode="Externa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www.youtube.com/watch?v=tHKWgUlSi5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noinutilmente.wordpress.com/" TargetMode="External"/><Relationship Id="rId4" Type="http://schemas.openxmlformats.org/officeDocument/2006/relationships/hyperlink" Target="http://www.unav.es/adi/servlet/Web2?course=4000005867&amp;action=verWeb&amp;pagina=115902" TargetMode="External"/><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unav.es/users/ProfesoresCordialidadUniversitaria.pdf" TargetMode="External"/><Relationship Id="rId3" Type="http://schemas.openxmlformats.org/officeDocument/2006/relationships/hyperlink" Target="http://www.vimeo.com/151110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2130425"/>
            <a:ext cx="7772400" cy="1908175"/>
          </a:xfrm>
        </p:spPr>
        <p:txBody>
          <a:bodyPr/>
          <a:lstStyle/>
          <a:p>
            <a:pPr eaLnBrk="1" hangingPunct="1"/>
            <a:r>
              <a:rPr lang="es-ES_tradnl" sz="4000" smtClean="0"/>
              <a:t/>
            </a:r>
            <a:br>
              <a:rPr lang="es-ES_tradnl" sz="4000" smtClean="0"/>
            </a:br>
            <a:endParaRPr lang="es-ES_tradnl" sz="4000" smtClean="0"/>
          </a:p>
        </p:txBody>
      </p:sp>
      <p:sp>
        <p:nvSpPr>
          <p:cNvPr id="17410" name="Subtitle 2"/>
          <p:cNvSpPr>
            <a:spLocks noGrp="1"/>
          </p:cNvSpPr>
          <p:nvPr>
            <p:ph type="subTitle" idx="1"/>
          </p:nvPr>
        </p:nvSpPr>
        <p:spPr/>
        <p:txBody>
          <a:bodyPr/>
          <a:lstStyle/>
          <a:p>
            <a:pPr eaLnBrk="1" hangingPunct="1"/>
            <a:endParaRPr lang="es-ES" smtClean="0">
              <a:solidFill>
                <a:srgbClr val="898989"/>
              </a:solidFill>
            </a:endParaRPr>
          </a:p>
        </p:txBody>
      </p:sp>
      <p:pic>
        <p:nvPicPr>
          <p:cNvPr id="17411" name="Picture 4" descr="MARZO 2009 008"/>
          <p:cNvPicPr>
            <a:picLocks noChangeAspect="1" noChangeArrowheads="1"/>
          </p:cNvPicPr>
          <p:nvPr/>
        </p:nvPicPr>
        <p:blipFill>
          <a:blip r:embed="rId2"/>
          <a:srcRect/>
          <a:stretch>
            <a:fillRect/>
          </a:stretch>
        </p:blipFill>
        <p:spPr bwMode="auto">
          <a:xfrm>
            <a:off x="1187450" y="2425700"/>
            <a:ext cx="6840538" cy="4027488"/>
          </a:xfrm>
          <a:prstGeom prst="rect">
            <a:avLst/>
          </a:prstGeom>
          <a:noFill/>
          <a:ln w="9525">
            <a:noFill/>
            <a:miter lim="800000"/>
            <a:headEnd/>
            <a:tailEnd/>
          </a:ln>
        </p:spPr>
      </p:pic>
      <p:sp>
        <p:nvSpPr>
          <p:cNvPr id="17412" name="Rectangle 5"/>
          <p:cNvSpPr>
            <a:spLocks noChangeArrowheads="1"/>
          </p:cNvSpPr>
          <p:nvPr/>
        </p:nvSpPr>
        <p:spPr bwMode="auto">
          <a:xfrm>
            <a:off x="1339850" y="333375"/>
            <a:ext cx="6432550" cy="954107"/>
          </a:xfrm>
          <a:prstGeom prst="rect">
            <a:avLst/>
          </a:prstGeom>
          <a:noFill/>
          <a:ln w="9525">
            <a:noFill/>
            <a:miter lim="800000"/>
            <a:headEnd/>
            <a:tailEnd/>
          </a:ln>
        </p:spPr>
        <p:txBody>
          <a:bodyPr>
            <a:spAutoFit/>
          </a:bodyPr>
          <a:lstStyle/>
          <a:p>
            <a:pPr algn="ctr" defTabSz="914400"/>
            <a:r>
              <a:rPr lang="es-ES_tradnl" sz="2800">
                <a:latin typeface="Arial" charset="0"/>
              </a:rPr>
              <a:t>El asesoramiento académico en la Universidad</a:t>
            </a:r>
            <a:endParaRPr lang="es-ES" sz="2800">
              <a:latin typeface="Arial" charset="0"/>
            </a:endParaRPr>
          </a:p>
        </p:txBody>
      </p:sp>
      <p:sp>
        <p:nvSpPr>
          <p:cNvPr id="17413" name="Rectangle 6"/>
          <p:cNvSpPr>
            <a:spLocks noChangeArrowheads="1"/>
          </p:cNvSpPr>
          <p:nvPr/>
        </p:nvSpPr>
        <p:spPr bwMode="auto">
          <a:xfrm>
            <a:off x="2286000" y="1279525"/>
            <a:ext cx="4572000" cy="1200328"/>
          </a:xfrm>
          <a:prstGeom prst="rect">
            <a:avLst/>
          </a:prstGeom>
          <a:noFill/>
          <a:ln w="9525">
            <a:noFill/>
            <a:miter lim="800000"/>
            <a:headEnd/>
            <a:tailEnd/>
          </a:ln>
        </p:spPr>
        <p:txBody>
          <a:bodyPr>
            <a:spAutoFit/>
          </a:bodyPr>
          <a:lstStyle/>
          <a:p>
            <a:pPr algn="ctr" defTabSz="914400"/>
            <a:r>
              <a:rPr lang="es-ES_tradnl" sz="2400" dirty="0" smtClean="0">
                <a:solidFill>
                  <a:srgbClr val="898989"/>
                </a:solidFill>
                <a:latin typeface="Arial" charset="0"/>
              </a:rPr>
              <a:t>Escuela de Ingenieros</a:t>
            </a:r>
          </a:p>
          <a:p>
            <a:pPr algn="ctr" defTabSz="914400"/>
            <a:r>
              <a:rPr lang="es-ES_tradnl" sz="2400" dirty="0" smtClean="0">
                <a:solidFill>
                  <a:srgbClr val="898989"/>
                </a:solidFill>
                <a:latin typeface="Arial" charset="0"/>
              </a:rPr>
              <a:t>San Sebastián, 5 diciembre 2013</a:t>
            </a:r>
            <a:endParaRPr lang="es-ES_tradnl" sz="2400" dirty="0">
              <a:solidFill>
                <a:srgbClr val="898989"/>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609600"/>
            <a:ext cx="7772400" cy="990600"/>
          </a:xfrm>
        </p:spPr>
        <p:txBody>
          <a:bodyPr/>
          <a:lstStyle/>
          <a:p>
            <a:pPr eaLnBrk="1" hangingPunct="1"/>
            <a:endParaRPr lang="es-ES" smtClean="0"/>
          </a:p>
        </p:txBody>
      </p:sp>
      <p:sp>
        <p:nvSpPr>
          <p:cNvPr id="27650" name="Rectangle 3"/>
          <p:cNvSpPr>
            <a:spLocks noGrp="1" noChangeArrowheads="1"/>
          </p:cNvSpPr>
          <p:nvPr>
            <p:ph type="body" sz="half" idx="1"/>
          </p:nvPr>
        </p:nvSpPr>
        <p:spPr/>
        <p:txBody>
          <a:bodyPr/>
          <a:lstStyle/>
          <a:p>
            <a:pPr algn="r" eaLnBrk="1" hangingPunct="1">
              <a:lnSpc>
                <a:spcPct val="90000"/>
              </a:lnSpc>
              <a:buFontTx/>
              <a:buNone/>
            </a:pPr>
            <a:r>
              <a:rPr lang="es-ES_tradnl" smtClean="0"/>
              <a:t>“The life of science is </a:t>
            </a:r>
            <a:br>
              <a:rPr lang="es-ES_tradnl" smtClean="0"/>
            </a:br>
            <a:r>
              <a:rPr lang="es-ES_tradnl" smtClean="0"/>
              <a:t>in the desire to learn”.</a:t>
            </a:r>
          </a:p>
          <a:p>
            <a:pPr algn="r" eaLnBrk="1" hangingPunct="1">
              <a:lnSpc>
                <a:spcPct val="90000"/>
              </a:lnSpc>
              <a:buFontTx/>
              <a:buNone/>
            </a:pPr>
            <a:r>
              <a:rPr lang="es-ES_tradnl" smtClean="0"/>
              <a:t/>
            </a:r>
            <a:br>
              <a:rPr lang="es-ES_tradnl" smtClean="0"/>
            </a:br>
            <a:r>
              <a:rPr lang="es-ES_tradnl" smtClean="0"/>
              <a:t>C. S. Peirce, </a:t>
            </a:r>
            <a:br>
              <a:rPr lang="es-ES_tradnl" smtClean="0"/>
            </a:br>
            <a:r>
              <a:rPr lang="es-ES_tradnl" i="1" smtClean="0"/>
              <a:t>CP</a:t>
            </a:r>
            <a:r>
              <a:rPr lang="es-ES_tradnl" smtClean="0"/>
              <a:t> 1.235, c.1902</a:t>
            </a:r>
          </a:p>
        </p:txBody>
      </p:sp>
      <p:pic>
        <p:nvPicPr>
          <p:cNvPr id="27651" name="Picture 6" descr="theb3558"/>
          <p:cNvPicPr>
            <a:picLocks noGrp="1" noChangeAspect="1" noChangeArrowheads="1"/>
          </p:cNvPicPr>
          <p:nvPr>
            <p:ph sz="half" idx="2"/>
          </p:nvPr>
        </p:nvPicPr>
        <p:blipFill>
          <a:blip r:embed="rId3"/>
          <a:srcRect/>
          <a:stretch>
            <a:fillRect/>
          </a:stretch>
        </p:blipFill>
        <p:spPr>
          <a:xfrm>
            <a:off x="5210175" y="1981200"/>
            <a:ext cx="2686050" cy="4114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274638"/>
            <a:ext cx="8229600" cy="922337"/>
          </a:xfrm>
        </p:spPr>
        <p:txBody>
          <a:bodyPr/>
          <a:lstStyle/>
          <a:p>
            <a:pPr eaLnBrk="1" hangingPunct="1"/>
            <a:r>
              <a:rPr lang="es-ES_tradnl" sz="4000" i="1" smtClean="0"/>
              <a:t/>
            </a:r>
            <a:br>
              <a:rPr lang="es-ES_tradnl" sz="4000" i="1" smtClean="0"/>
            </a:br>
            <a:r>
              <a:rPr lang="es-ES_tradnl" sz="4000" i="1" smtClean="0"/>
              <a:t>2. Qué hacen los mejores profesores</a:t>
            </a:r>
            <a:r>
              <a:rPr lang="es-ES_tradnl" sz="4000" b="1" i="1" smtClean="0">
                <a:latin typeface="Times New Roman" pitchFamily="18" charset="0"/>
              </a:rPr>
              <a:t/>
            </a:r>
            <a:br>
              <a:rPr lang="es-ES_tradnl" sz="4000" b="1" i="1" smtClean="0">
                <a:latin typeface="Times New Roman" pitchFamily="18" charset="0"/>
              </a:rPr>
            </a:br>
            <a:r>
              <a:rPr lang="es-ES_tradnl" sz="4000" smtClean="0"/>
              <a:t>Ken Bain</a:t>
            </a:r>
            <a:r>
              <a:rPr lang="es-ES_tradnl" smtClean="0"/>
              <a:t/>
            </a:r>
            <a:br>
              <a:rPr lang="es-ES_tradnl" smtClean="0"/>
            </a:br>
            <a:endParaRPr lang="es-ES_tradnl" smtClean="0"/>
          </a:p>
        </p:txBody>
      </p:sp>
      <p:sp>
        <p:nvSpPr>
          <p:cNvPr id="29698" name="Text Placeholder 2"/>
          <p:cNvSpPr>
            <a:spLocks noGrp="1"/>
          </p:cNvSpPr>
          <p:nvPr>
            <p:ph type="body" sz="half" idx="1"/>
          </p:nvPr>
        </p:nvSpPr>
        <p:spPr>
          <a:xfrm>
            <a:off x="0" y="1981200"/>
            <a:ext cx="7772400" cy="1981200"/>
          </a:xfrm>
        </p:spPr>
        <p:txBody>
          <a:bodyPr/>
          <a:lstStyle/>
          <a:p>
            <a:pPr eaLnBrk="1" hangingPunct="1"/>
            <a:endParaRPr lang="es-ES" smtClean="0"/>
          </a:p>
        </p:txBody>
      </p:sp>
      <p:pic>
        <p:nvPicPr>
          <p:cNvPr id="29699" name="Picture 44"/>
          <p:cNvPicPr>
            <a:picLocks noChangeAspect="1" noChangeArrowheads="1"/>
          </p:cNvPicPr>
          <p:nvPr/>
        </p:nvPicPr>
        <p:blipFill>
          <a:blip r:embed="rId2"/>
          <a:srcRect l="32986" t="37964" r="11371" b="7639"/>
          <a:stretch>
            <a:fillRect/>
          </a:stretch>
        </p:blipFill>
        <p:spPr bwMode="auto">
          <a:xfrm>
            <a:off x="1187450" y="1981200"/>
            <a:ext cx="6369050" cy="450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5"/>
          <p:cNvSpPr>
            <a:spLocks noGrp="1"/>
          </p:cNvSpPr>
          <p:nvPr>
            <p:ph type="title" idx="4294967295"/>
          </p:nvPr>
        </p:nvSpPr>
        <p:spPr/>
        <p:txBody>
          <a:bodyPr/>
          <a:lstStyle/>
          <a:p>
            <a:r>
              <a:rPr lang="es-ES" sz="4000" b="1" i="1" smtClean="0"/>
              <a:t>Mejores profesores</a:t>
            </a:r>
          </a:p>
        </p:txBody>
      </p:sp>
      <p:sp>
        <p:nvSpPr>
          <p:cNvPr id="3" name="Text Placeholder 2"/>
          <p:cNvSpPr>
            <a:spLocks noGrp="1"/>
          </p:cNvSpPr>
          <p:nvPr>
            <p:ph type="body" sz="half" idx="1"/>
          </p:nvPr>
        </p:nvSpPr>
        <p:spPr>
          <a:xfrm>
            <a:off x="1258888" y="1773238"/>
            <a:ext cx="6842125" cy="4475162"/>
          </a:xfrm>
        </p:spPr>
        <p:txBody>
          <a:bodyPr>
            <a:normAutofit/>
          </a:bodyPr>
          <a:lstStyle/>
          <a:p>
            <a:pPr eaLnBrk="1" hangingPunct="1">
              <a:lnSpc>
                <a:spcPct val="90000"/>
              </a:lnSpc>
            </a:pPr>
            <a:r>
              <a:rPr lang="es-BO" sz="2400" b="1" dirty="0" smtClean="0"/>
              <a:t>"</a:t>
            </a:r>
            <a:r>
              <a:rPr lang="es-ES_tradnl" sz="2400" b="1" dirty="0" smtClean="0"/>
              <a:t>Buscamos personas que sí pueden conseguir peras de lo que otros consideran que son olmos, personas que ayudan constantemente a sus estudiantes a llegar más lejos de lo que los demás esperan" (</a:t>
            </a:r>
            <a:r>
              <a:rPr lang="es-ES_tradnl" sz="2400" b="1" dirty="0" err="1" smtClean="0"/>
              <a:t>p</a:t>
            </a:r>
            <a:r>
              <a:rPr lang="es-ES_tradnl" sz="2400" b="1" dirty="0" smtClean="0"/>
              <a:t>. 18).</a:t>
            </a:r>
          </a:p>
          <a:p>
            <a:pPr eaLnBrk="1" hangingPunct="1">
              <a:lnSpc>
                <a:spcPct val="90000"/>
              </a:lnSpc>
            </a:pPr>
            <a:r>
              <a:rPr lang="es-ES_tradnl" sz="2400" b="1" dirty="0" smtClean="0"/>
              <a:t>"Los mejores educadores pensaban en su docencia como algo capaz de animar y ayudar a los estudiantes a aprender" (</a:t>
            </a:r>
            <a:r>
              <a:rPr lang="es-ES_tradnl" sz="2400" b="1" dirty="0" err="1" smtClean="0"/>
              <a:t>p</a:t>
            </a:r>
            <a:r>
              <a:rPr lang="es-ES_tradnl" sz="2400" b="1" dirty="0" smtClean="0"/>
              <a:t>. 62). Los buenos profesores no se plantean sólo los resultados en su asignatura, sino que la cuestión decisiva para ellos es siempre la de "¿qué podemos hacer en el aula para ayudar a que los estudiantes aprendan fuera de ella?" (</a:t>
            </a:r>
            <a:r>
              <a:rPr lang="es-ES_tradnl" sz="2400" b="1" dirty="0" err="1" smtClean="0"/>
              <a:t>p</a:t>
            </a:r>
            <a:r>
              <a:rPr lang="es-ES_tradnl" sz="2400" b="1" dirty="0" smtClean="0"/>
              <a:t>. 65)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s-ES_tradnl" dirty="0" smtClean="0"/>
              <a:t>Con Gorka y Teresa en East Lansing, Michigan</a:t>
            </a:r>
            <a:endParaRPr lang="es-ES_tradnl" dirty="0"/>
          </a:p>
        </p:txBody>
      </p:sp>
      <p:sp>
        <p:nvSpPr>
          <p:cNvPr id="3" name="Text Placeholder 2"/>
          <p:cNvSpPr>
            <a:spLocks noGrp="1"/>
          </p:cNvSpPr>
          <p:nvPr>
            <p:ph type="body" sz="half" idx="1"/>
          </p:nvPr>
        </p:nvSpPr>
        <p:spPr>
          <a:xfrm>
            <a:off x="685800" y="1981200"/>
            <a:ext cx="7772400" cy="228600"/>
          </a:xfrm>
        </p:spPr>
        <p:txBody>
          <a:bodyPr rtlCol="0">
            <a:normAutofit fontScale="32500" lnSpcReduction="20000"/>
          </a:bodyPr>
          <a:lstStyle/>
          <a:p>
            <a:pPr eaLnBrk="1" fontAlgn="auto" hangingPunct="1">
              <a:spcAft>
                <a:spcPts val="0"/>
              </a:spcAft>
              <a:buFont typeface="Arial"/>
              <a:buChar char="•"/>
              <a:defRPr/>
            </a:pPr>
            <a:endParaRPr lang="es-ES_tradnl" dirty="0"/>
          </a:p>
        </p:txBody>
      </p:sp>
      <p:pic>
        <p:nvPicPr>
          <p:cNvPr id="33795" name="Content Placeholder 4" descr="Imagen045.jpg"/>
          <p:cNvPicPr>
            <a:picLocks noGrp="1" noChangeAspect="1"/>
          </p:cNvPicPr>
          <p:nvPr>
            <p:ph sz="half" idx="2"/>
          </p:nvPr>
        </p:nvPicPr>
        <p:blipFill>
          <a:blip r:embed="rId2"/>
          <a:srcRect/>
          <a:stretch>
            <a:fillRect/>
          </a:stretch>
        </p:blipFill>
        <p:spPr>
          <a:xfrm>
            <a:off x="1752600" y="2209800"/>
            <a:ext cx="5715000" cy="4495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9600"/>
            <a:ext cx="7772400" cy="152400"/>
          </a:xfrm>
        </p:spPr>
        <p:txBody>
          <a:bodyPr rtlCol="0">
            <a:normAutofit fontScale="90000"/>
          </a:bodyPr>
          <a:lstStyle/>
          <a:p>
            <a:pPr eaLnBrk="1" fontAlgn="auto" hangingPunct="1">
              <a:spcAft>
                <a:spcPts val="0"/>
              </a:spcAft>
              <a:defRPr/>
            </a:pPr>
            <a:endParaRPr lang="es-ES_tradnl"/>
          </a:p>
        </p:txBody>
      </p:sp>
      <p:sp>
        <p:nvSpPr>
          <p:cNvPr id="31746" name="Rectangle 3"/>
          <p:cNvSpPr>
            <a:spLocks noGrp="1" noChangeArrowheads="1"/>
          </p:cNvSpPr>
          <p:nvPr>
            <p:ph type="body" sz="half" idx="1"/>
          </p:nvPr>
        </p:nvSpPr>
        <p:spPr>
          <a:xfrm>
            <a:off x="685800" y="609600"/>
            <a:ext cx="7772400" cy="2362200"/>
          </a:xfrm>
        </p:spPr>
        <p:txBody>
          <a:bodyPr/>
          <a:lstStyle/>
          <a:p>
            <a:pPr algn="just" eaLnBrk="1" hangingPunct="1">
              <a:lnSpc>
                <a:spcPct val="70000"/>
              </a:lnSpc>
              <a:buFontTx/>
              <a:buNone/>
            </a:pPr>
            <a:r>
              <a:rPr lang="es-ES_tradnl" sz="2800" dirty="0" smtClean="0"/>
              <a:t>	Es muy curioso </a:t>
            </a:r>
            <a:r>
              <a:rPr lang="es-ES_tradnl" sz="2800" dirty="0" err="1" smtClean="0"/>
              <a:t>—advierte</a:t>
            </a:r>
            <a:r>
              <a:rPr lang="es-ES_tradnl" sz="2800" dirty="0" smtClean="0"/>
              <a:t> </a:t>
            </a:r>
            <a:r>
              <a:rPr lang="es-ES_tradnl" sz="2800" dirty="0" err="1" smtClean="0"/>
              <a:t>Bain—</a:t>
            </a:r>
            <a:r>
              <a:rPr lang="es-ES_tradnl" sz="2800" dirty="0" smtClean="0"/>
              <a:t> que los estudiantes tienen de ordinario una formidable "capacidad para reconocer con extrema precisión, incluso con tan sólo unos pocos segundos de contacto, qué profesores podrán ayudarles efectivamente en el progreso de su educación y cuáles no" (</a:t>
            </a:r>
            <a:r>
              <a:rPr lang="es-ES_tradnl" sz="2800" dirty="0" err="1" smtClean="0"/>
              <a:t>p</a:t>
            </a:r>
            <a:r>
              <a:rPr lang="es-ES_tradnl" sz="2800" dirty="0" smtClean="0"/>
              <a:t>. 25). </a:t>
            </a:r>
            <a:endParaRPr lang="es-ES_tradnl" sz="2800" b="1" dirty="0" smtClean="0">
              <a:latin typeface="Times New Roman" pitchFamily="18" charset="0"/>
            </a:endParaRPr>
          </a:p>
        </p:txBody>
      </p:sp>
      <p:pic>
        <p:nvPicPr>
          <p:cNvPr id="6" name="Marcador de contenido 5" descr="09072009_002.jpg"/>
          <p:cNvPicPr>
            <a:picLocks noGrp="1" noChangeAspect="1"/>
          </p:cNvPicPr>
          <p:nvPr>
            <p:ph sz="half" idx="2"/>
          </p:nvPr>
        </p:nvPicPr>
        <p:blipFill>
          <a:blip r:embed="rId3"/>
          <a:srcRect l="131305" r="-212414"/>
          <a:stretch>
            <a:fillRect/>
          </a:stretch>
        </p:blipFill>
        <p:spPr>
          <a:xfrm>
            <a:off x="457200" y="3352800"/>
            <a:ext cx="13510677" cy="2743200"/>
          </a:xfrm>
        </p:spPr>
      </p:pic>
      <p:pic>
        <p:nvPicPr>
          <p:cNvPr id="7" name="Imagen 6" descr="09072009_002.jpg"/>
          <p:cNvPicPr>
            <a:picLocks noChangeAspect="1"/>
          </p:cNvPicPr>
          <p:nvPr/>
        </p:nvPicPr>
        <p:blipFill>
          <a:blip r:embed="rId3"/>
          <a:stretch>
            <a:fillRect/>
          </a:stretch>
        </p:blipFill>
        <p:spPr>
          <a:xfrm>
            <a:off x="1647825" y="3287713"/>
            <a:ext cx="3902075" cy="29273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s-ES_tradnl" smtClean="0"/>
              <a:t>3. Asesorar a los estudiantes</a:t>
            </a:r>
          </a:p>
        </p:txBody>
      </p:sp>
      <p:sp>
        <p:nvSpPr>
          <p:cNvPr id="3" name="Text Placeholder 2"/>
          <p:cNvSpPr>
            <a:spLocks noGrp="1"/>
          </p:cNvSpPr>
          <p:nvPr>
            <p:ph type="body" sz="half" idx="1"/>
          </p:nvPr>
        </p:nvSpPr>
        <p:spPr>
          <a:xfrm>
            <a:off x="685800" y="1981200"/>
            <a:ext cx="7772400" cy="4038600"/>
          </a:xfrm>
        </p:spPr>
        <p:txBody>
          <a:bodyPr rtlCol="0">
            <a:normAutofit/>
          </a:bodyPr>
          <a:lstStyle/>
          <a:p>
            <a:pPr eaLnBrk="1" fontAlgn="auto" hangingPunct="1">
              <a:spcAft>
                <a:spcPts val="0"/>
              </a:spcAft>
              <a:buFont typeface="Arial"/>
              <a:buChar char="•"/>
              <a:defRPr/>
            </a:pPr>
            <a:r>
              <a:rPr lang="es-ES_tradnl" sz="4129" dirty="0" smtClean="0"/>
              <a:t>Alumnos actuales: entrevistas, horario, llamar, etc.</a:t>
            </a:r>
          </a:p>
          <a:p>
            <a:pPr eaLnBrk="1" fontAlgn="auto" hangingPunct="1">
              <a:spcAft>
                <a:spcPts val="0"/>
              </a:spcAft>
              <a:buFont typeface="Arial"/>
              <a:buChar char="•"/>
              <a:defRPr/>
            </a:pPr>
            <a:endParaRPr lang="es-ES_tradnl" sz="4129" dirty="0" smtClean="0"/>
          </a:p>
          <a:p>
            <a:pPr eaLnBrk="1" fontAlgn="auto" hangingPunct="1">
              <a:spcAft>
                <a:spcPts val="0"/>
              </a:spcAft>
              <a:buFont typeface="Arial"/>
              <a:buChar char="•"/>
              <a:defRPr/>
            </a:pPr>
            <a:endParaRPr lang="es-ES_tradnl" sz="4129" dirty="0" smtClean="0"/>
          </a:p>
          <a:p>
            <a:pPr eaLnBrk="1" fontAlgn="auto" hangingPunct="1">
              <a:spcAft>
                <a:spcPts val="0"/>
              </a:spcAft>
              <a:buFont typeface="Arial"/>
              <a:buChar char="•"/>
              <a:defRPr/>
            </a:pPr>
            <a:endParaRPr lang="es-ES_tradnl" dirty="0" smtClean="0"/>
          </a:p>
          <a:p>
            <a:pPr eaLnBrk="1" fontAlgn="auto" hangingPunct="1">
              <a:spcAft>
                <a:spcPts val="0"/>
              </a:spcAft>
              <a:buFont typeface="Arial"/>
              <a:buChar char="•"/>
              <a:defRPr/>
            </a:pPr>
            <a:endParaRPr lang="es-ES_tradnl" dirty="0" smtClean="0"/>
          </a:p>
          <a:p>
            <a:pPr eaLnBrk="1" fontAlgn="auto" hangingPunct="1">
              <a:spcAft>
                <a:spcPts val="0"/>
              </a:spcAft>
              <a:buFont typeface="Arial"/>
              <a:buChar char="•"/>
              <a:defRPr/>
            </a:pPr>
            <a:endParaRPr lang="es-ES_tradnl" dirty="0"/>
          </a:p>
        </p:txBody>
      </p:sp>
      <p:sp>
        <p:nvSpPr>
          <p:cNvPr id="34819" name="Content Placeholder 3"/>
          <p:cNvSpPr>
            <a:spLocks noGrp="1"/>
          </p:cNvSpPr>
          <p:nvPr>
            <p:ph sz="half" idx="2"/>
          </p:nvPr>
        </p:nvSpPr>
        <p:spPr>
          <a:xfrm>
            <a:off x="708025" y="4572000"/>
            <a:ext cx="46038" cy="1981200"/>
          </a:xfrm>
        </p:spPr>
        <p:txBody>
          <a:bodyPr/>
          <a:lstStyle/>
          <a:p>
            <a:pPr eaLnBrk="1" hangingPunct="1"/>
            <a:endParaRPr lang="es-ES" smtClean="0"/>
          </a:p>
        </p:txBody>
      </p:sp>
      <p:pic>
        <p:nvPicPr>
          <p:cNvPr id="34820" name="Picture 6"/>
          <p:cNvPicPr>
            <a:picLocks noChangeAspect="1" noChangeArrowheads="1"/>
          </p:cNvPicPr>
          <p:nvPr/>
        </p:nvPicPr>
        <p:blipFill>
          <a:blip r:embed="rId2"/>
          <a:srcRect/>
          <a:stretch>
            <a:fillRect/>
          </a:stretch>
        </p:blipFill>
        <p:spPr bwMode="auto">
          <a:xfrm>
            <a:off x="1908175" y="3438525"/>
            <a:ext cx="5629275"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s-ES_tradnl" smtClean="0"/>
              <a:t>Prestarles libros inolvidables</a:t>
            </a:r>
          </a:p>
        </p:txBody>
      </p:sp>
      <p:sp>
        <p:nvSpPr>
          <p:cNvPr id="35842" name="Text Placeholder 2"/>
          <p:cNvSpPr>
            <a:spLocks noGrp="1"/>
          </p:cNvSpPr>
          <p:nvPr>
            <p:ph type="body" sz="half" idx="1"/>
          </p:nvPr>
        </p:nvSpPr>
        <p:spPr>
          <a:xfrm>
            <a:off x="685800" y="1752600"/>
            <a:ext cx="7772400" cy="1066800"/>
          </a:xfrm>
        </p:spPr>
        <p:txBody>
          <a:bodyPr/>
          <a:lstStyle/>
          <a:p>
            <a:pPr algn="ctr" eaLnBrk="1" hangingPunct="1"/>
            <a:r>
              <a:rPr lang="es-ES_tradnl" smtClean="0">
                <a:hlinkClick r:id="rId2"/>
              </a:rPr>
              <a:t>http://www.unav.es/users/Libros.html</a:t>
            </a:r>
            <a:endParaRPr lang="es-ES_tradnl" smtClean="0"/>
          </a:p>
          <a:p>
            <a:pPr algn="ctr" eaLnBrk="1" hangingPunct="1"/>
            <a:endParaRPr lang="es-ES_tradnl" smtClean="0"/>
          </a:p>
        </p:txBody>
      </p:sp>
      <p:pic>
        <p:nvPicPr>
          <p:cNvPr id="35843" name="Content Placeholder 4" descr="fragonard-1.jpg"/>
          <p:cNvPicPr>
            <a:picLocks noGrp="1" noChangeAspect="1"/>
          </p:cNvPicPr>
          <p:nvPr>
            <p:ph sz="half" idx="2"/>
          </p:nvPr>
        </p:nvPicPr>
        <p:blipFill>
          <a:blip r:embed="rId3"/>
          <a:srcRect/>
          <a:stretch>
            <a:fillRect/>
          </a:stretch>
        </p:blipFill>
        <p:spPr>
          <a:xfrm>
            <a:off x="2895600" y="2565400"/>
            <a:ext cx="3048000" cy="40322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s-ES_tradnl" dirty="0" smtClean="0"/>
              <a:t>Hacerles escribir: </a:t>
            </a:r>
            <a:r>
              <a:rPr lang="es-ES_tradnl" dirty="0" err="1" smtClean="0"/>
              <a:t>facebook</a:t>
            </a:r>
            <a:r>
              <a:rPr lang="es-ES_tradnl" dirty="0" smtClean="0"/>
              <a:t/>
            </a:r>
            <a:br>
              <a:rPr lang="es-ES_tradnl" dirty="0" smtClean="0"/>
            </a:br>
            <a:r>
              <a:rPr lang="es-ES_tradnl" sz="2222" dirty="0" smtClean="0">
                <a:hlinkMouseOver r:id="rId2"/>
              </a:rPr>
              <a:t>http://www.new.facebook.com/group.php?gid=83818390410</a:t>
            </a:r>
            <a:r>
              <a:rPr lang="es-ES_tradnl" sz="2222" dirty="0" smtClean="0"/>
              <a:t/>
            </a:r>
            <a:br>
              <a:rPr lang="es-ES_tradnl" sz="2222" dirty="0" smtClean="0"/>
            </a:br>
            <a:r>
              <a:rPr lang="es-ES_tradnl" dirty="0" smtClean="0"/>
              <a:t/>
            </a:r>
            <a:br>
              <a:rPr lang="es-ES_tradnl" dirty="0" smtClean="0"/>
            </a:br>
            <a:endParaRPr lang="es-ES_tradnl" dirty="0"/>
          </a:p>
        </p:txBody>
      </p:sp>
      <p:pic>
        <p:nvPicPr>
          <p:cNvPr id="36866" name="Picture 5"/>
          <p:cNvPicPr>
            <a:picLocks noGrp="1" noChangeAspect="1" noChangeArrowheads="1"/>
          </p:cNvPicPr>
          <p:nvPr>
            <p:ph type="body" sz="half" idx="4294967295"/>
          </p:nvPr>
        </p:nvPicPr>
        <p:blipFill>
          <a:blip r:embed="rId3"/>
          <a:srcRect l="5577" t="19203" r="23819" b="8093"/>
          <a:stretch>
            <a:fillRect/>
          </a:stretch>
        </p:blipFill>
        <p:spPr>
          <a:xfrm>
            <a:off x="1258888" y="1462088"/>
            <a:ext cx="6859587" cy="45593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609600"/>
            <a:ext cx="7772400" cy="6019800"/>
          </a:xfrm>
        </p:spPr>
        <p:txBody>
          <a:bodyPr/>
          <a:lstStyle/>
          <a:p>
            <a:pPr algn="l" eaLnBrk="1" hangingPunct="1"/>
            <a:r>
              <a:rPr lang="es-ES_tradnl" altLang="ja-JP" sz="3600" smtClean="0"/>
              <a:t>“Quien no sabe expresarse bien, no puede pensar bien”</a:t>
            </a:r>
            <a:br>
              <a:rPr lang="es-ES_tradnl" altLang="ja-JP" sz="3600" smtClean="0"/>
            </a:br>
            <a:r>
              <a:rPr lang="es-ES_tradnl" altLang="ja-JP" sz="3600" smtClean="0"/>
              <a:t/>
            </a:r>
            <a:br>
              <a:rPr lang="es-ES_tradnl" altLang="ja-JP" sz="3600" smtClean="0"/>
            </a:br>
            <a:r>
              <a:rPr lang="es-ES_tradnl" altLang="ja-JP" sz="3600" smtClean="0"/>
              <a:t>Arturo Uslar Pietri, 1974</a:t>
            </a:r>
            <a:br>
              <a:rPr lang="es-ES_tradnl" altLang="ja-JP" sz="3600" smtClean="0"/>
            </a:br>
            <a:r>
              <a:rPr lang="es-ES_tradnl" altLang="ja-JP" sz="3600" smtClean="0"/>
              <a:t/>
            </a:r>
            <a:br>
              <a:rPr lang="es-ES_tradnl" altLang="ja-JP" sz="3600" smtClean="0"/>
            </a:br>
            <a:r>
              <a:rPr lang="es-ES_tradnl" altLang="ja-JP" sz="2800" smtClean="0">
                <a:hlinkClick r:id="rId3"/>
              </a:rPr>
              <a:t>http://www.youtube.com/watch?v=tHKWgUlSi5g</a:t>
            </a:r>
            <a:endParaRPr lang="es-ES_tradnl" altLang="ja-JP"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algn="l" eaLnBrk="1" hangingPunct="1"/>
            <a:r>
              <a:rPr lang="es-ES_tradnl" altLang="ja-JP" dirty="0" smtClean="0"/>
              <a:t>           Blogs de estudiantes</a:t>
            </a:r>
          </a:p>
        </p:txBody>
      </p:sp>
      <p:sp>
        <p:nvSpPr>
          <p:cNvPr id="39938" name="Rectangle 6"/>
          <p:cNvSpPr>
            <a:spLocks noGrp="1"/>
          </p:cNvSpPr>
          <p:nvPr>
            <p:ph sz="half" idx="4294967295"/>
          </p:nvPr>
        </p:nvSpPr>
        <p:spPr>
          <a:xfrm>
            <a:off x="457200" y="1600200"/>
            <a:ext cx="4038600" cy="4525963"/>
          </a:xfrm>
        </p:spPr>
        <p:txBody>
          <a:bodyPr/>
          <a:lstStyle/>
          <a:p>
            <a:pPr eaLnBrk="1" hangingPunct="1"/>
            <a:r>
              <a:rPr lang="es-ES_tradnl" altLang="ja-JP" sz="2800" dirty="0" smtClean="0">
                <a:hlinkMouseOver r:id="rId3"/>
              </a:rPr>
              <a:t>No in</a:t>
            </a:r>
            <a:r>
              <a:rPr lang="es-ES_tradnl" altLang="ja-JP" sz="2800" dirty="0" smtClean="0">
                <a:hlinkMouseOver r:id="rId3"/>
              </a:rPr>
              <a:t>útilmente</a:t>
            </a:r>
            <a:endParaRPr lang="es-ES_tradnl" altLang="ja-JP" sz="2800" dirty="0" smtClean="0"/>
          </a:p>
          <a:p>
            <a:pPr eaLnBrk="1" hangingPunct="1"/>
            <a:endParaRPr lang="es-ES_tradnl" altLang="ja-JP" sz="2800" dirty="0" smtClean="0"/>
          </a:p>
          <a:p>
            <a:pPr eaLnBrk="1" hangingPunct="1"/>
            <a:r>
              <a:rPr lang="es-ES_tradnl" altLang="ja-JP" sz="2800" dirty="0" smtClean="0">
                <a:hlinkMouseOver r:id="rId4"/>
              </a:rPr>
              <a:t>Blogs Farmacia</a:t>
            </a:r>
            <a:r>
              <a:rPr lang="es-ES_tradnl" altLang="ja-JP" sz="2800" dirty="0" smtClean="0"/>
              <a:t/>
            </a:r>
            <a:br>
              <a:rPr lang="es-ES_tradnl" altLang="ja-JP" sz="2800" dirty="0" smtClean="0"/>
            </a:br>
            <a:r>
              <a:rPr lang="es-ES_tradnl" altLang="ja-JP" sz="2400" dirty="0" smtClean="0"/>
              <a:t/>
            </a:r>
            <a:br>
              <a:rPr lang="es-ES_tradnl" altLang="ja-JP" sz="2400" dirty="0" smtClean="0"/>
            </a:br>
            <a:endParaRPr lang="es-ES" sz="2800" dirty="0" smtClean="0">
              <a:ea typeface="ＭＳ Ｐゴシック" charset="-128"/>
            </a:endParaRPr>
          </a:p>
        </p:txBody>
      </p:sp>
      <p:sp>
        <p:nvSpPr>
          <p:cNvPr id="39939" name="Rectangle 7"/>
          <p:cNvSpPr>
            <a:spLocks noGrp="1"/>
          </p:cNvSpPr>
          <p:nvPr>
            <p:ph sz="half" idx="4294967295"/>
          </p:nvPr>
        </p:nvSpPr>
        <p:spPr>
          <a:xfrm>
            <a:off x="4648200" y="1600200"/>
            <a:ext cx="4038600" cy="4525963"/>
          </a:xfrm>
        </p:spPr>
        <p:txBody>
          <a:bodyPr/>
          <a:lstStyle/>
          <a:p>
            <a:pPr eaLnBrk="1" hangingPunct="1"/>
            <a:endParaRPr lang="es-ES" sz="2800" smtClean="0"/>
          </a:p>
        </p:txBody>
      </p:sp>
      <p:pic>
        <p:nvPicPr>
          <p:cNvPr id="39940" name="Picture 4"/>
          <p:cNvPicPr>
            <a:picLocks noChangeAspect="1" noChangeArrowheads="1"/>
          </p:cNvPicPr>
          <p:nvPr/>
        </p:nvPicPr>
        <p:blipFill>
          <a:blip r:embed="rId5"/>
          <a:srcRect l="3322" t="30666" r="32826" b="8093"/>
          <a:stretch>
            <a:fillRect/>
          </a:stretch>
        </p:blipFill>
        <p:spPr bwMode="auto">
          <a:xfrm>
            <a:off x="4648200" y="1600200"/>
            <a:ext cx="4038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838200" y="0"/>
            <a:ext cx="8305800" cy="6247865"/>
          </a:xfrm>
          <a:prstGeom prst="rect">
            <a:avLst/>
          </a:prstGeom>
          <a:noFill/>
          <a:ln w="9525">
            <a:noFill/>
            <a:miter lim="800000"/>
            <a:headEnd/>
            <a:tailEnd/>
          </a:ln>
        </p:spPr>
        <p:txBody>
          <a:bodyPr>
            <a:spAutoFit/>
          </a:bodyPr>
          <a:lstStyle/>
          <a:p>
            <a:r>
              <a:rPr lang="es-ES_tradnl" b="1" dirty="0"/>
              <a:t>Bibliografía</a:t>
            </a:r>
            <a:r>
              <a:rPr lang="es-ES_tradnl" dirty="0"/>
              <a:t/>
            </a:r>
            <a:br>
              <a:rPr lang="es-ES_tradnl" dirty="0"/>
            </a:br>
            <a:endParaRPr lang="es-ES_tradnl" sz="2800" dirty="0" smtClean="0"/>
          </a:p>
          <a:p>
            <a:r>
              <a:rPr lang="es-ES_tradnl" sz="2800" dirty="0" smtClean="0"/>
              <a:t> </a:t>
            </a:r>
            <a:r>
              <a:rPr lang="es-ES_tradnl" sz="2800" dirty="0"/>
              <a:t>“Profesores que quieren aprender: La cordialidad universitaria”, </a:t>
            </a:r>
            <a:r>
              <a:rPr lang="es-ES_tradnl" sz="2800" i="1" dirty="0"/>
              <a:t>Ethos Universitario</a:t>
            </a:r>
            <a:r>
              <a:rPr lang="es-ES_tradnl" sz="2800" dirty="0"/>
              <a:t>,</a:t>
            </a:r>
            <a:r>
              <a:rPr lang="es-ES_tradnl" sz="2800" dirty="0" smtClean="0"/>
              <a:t> </a:t>
            </a:r>
            <a:r>
              <a:rPr lang="es-ES_tradnl" sz="2800" dirty="0" smtClean="0">
                <a:hlinkMouseOver r:id="rId2"/>
              </a:rPr>
              <a:t>http://www.unav.es/users/ProfesoresCordialidadUniversitaria.pdf</a:t>
            </a:r>
            <a:r>
              <a:rPr lang="es-ES_tradnl" sz="2800" dirty="0" smtClean="0"/>
              <a:t/>
            </a:r>
            <a:br>
              <a:rPr lang="es-ES_tradnl" sz="2800" dirty="0" smtClean="0"/>
            </a:br>
            <a:endParaRPr lang="es-ES_tradnl" sz="2800" dirty="0" smtClean="0">
              <a:hlinkClick r:id="rId3"/>
            </a:endParaRPr>
          </a:p>
          <a:p>
            <a:r>
              <a:rPr lang="en-US" sz="2800" u="sng" dirty="0" smtClean="0">
                <a:hlinkClick r:id="rId3"/>
              </a:rPr>
              <a:t>El </a:t>
            </a:r>
            <a:r>
              <a:rPr lang="en-US" sz="2800" u="sng" dirty="0">
                <a:hlinkClick r:id="rId3"/>
              </a:rPr>
              <a:t>rol del profesor universitario. Cómo enseñar a pensar, </a:t>
            </a:r>
            <a:r>
              <a:rPr lang="en-US" sz="2800" dirty="0">
                <a:hlinkClick r:id="rId3"/>
              </a:rPr>
              <a:t>Universidad de Piura, agosto 2008 (58 min.)</a:t>
            </a:r>
            <a:r>
              <a:rPr lang="es-ES_tradnl" sz="2800" dirty="0"/>
              <a:t> </a:t>
            </a:r>
            <a:r>
              <a:rPr lang="es-ES_tradnl" sz="2800" dirty="0">
                <a:hlinkClick r:id="rId3"/>
              </a:rPr>
              <a:t>http://www.vimeo.com/</a:t>
            </a:r>
            <a:r>
              <a:rPr lang="es-ES_tradnl" sz="2800" dirty="0" smtClean="0">
                <a:hlinkClick r:id="rId3"/>
              </a:rPr>
              <a:t>1511109</a:t>
            </a:r>
            <a:endParaRPr lang="es-ES_tradnl" sz="2800" dirty="0" smtClean="0"/>
          </a:p>
          <a:p>
            <a:endParaRPr lang="es-ES_tradnl" sz="2800" dirty="0" smtClean="0"/>
          </a:p>
          <a:p>
            <a:r>
              <a:rPr lang="es-ES_tradnl" sz="2800" dirty="0" smtClean="0"/>
              <a:t>Entrevista Rafael Garc</a:t>
            </a:r>
            <a:r>
              <a:rPr lang="es-ES_tradnl" sz="2800" dirty="0" smtClean="0"/>
              <a:t>ía Pérez, </a:t>
            </a:r>
            <a:r>
              <a:rPr lang="es-ES_tradnl" sz="2800" i="1" dirty="0" err="1" smtClean="0"/>
              <a:t>Unclic</a:t>
            </a:r>
            <a:r>
              <a:rPr lang="es-ES_tradnl" sz="2800" dirty="0" smtClean="0"/>
              <a:t>, 2-8 diciembre 2013</a:t>
            </a:r>
            <a:endParaRPr lang="es-ES_tradnl" sz="2800" dirty="0" smtClean="0"/>
          </a:p>
          <a:p>
            <a:endParaRPr lang="es-ES_trad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s-ES_tradnl" sz="2800" smtClean="0"/>
              <a:t/>
            </a:r>
            <a:br>
              <a:rPr lang="es-ES_tradnl" sz="2800" smtClean="0"/>
            </a:br>
            <a:r>
              <a:rPr lang="es-ES_tradnl" sz="2800" smtClean="0"/>
              <a:t/>
            </a:r>
            <a:br>
              <a:rPr lang="es-ES_tradnl" sz="2800" smtClean="0"/>
            </a:br>
            <a:r>
              <a:rPr lang="es-ES_tradnl" sz="2800" smtClean="0"/>
              <a:t/>
            </a:r>
            <a:br>
              <a:rPr lang="es-ES_tradnl" sz="2800" smtClean="0"/>
            </a:br>
            <a:r>
              <a:rPr lang="es-ES_tradnl" sz="3600" smtClean="0"/>
              <a:t>Mentor en cursos superiores:</a:t>
            </a:r>
            <a:r>
              <a:rPr lang="es-ES_tradnl" sz="3200" smtClean="0"/>
              <a:t/>
            </a:r>
            <a:br>
              <a:rPr lang="es-ES_tradnl" sz="3200" smtClean="0"/>
            </a:br>
            <a:r>
              <a:rPr lang="es-ES_tradnl" sz="3200" smtClean="0"/>
              <a:t/>
            </a:r>
            <a:br>
              <a:rPr lang="es-ES_tradnl" sz="3200" smtClean="0"/>
            </a:br>
            <a:r>
              <a:rPr lang="es-ES_tradnl" sz="2800" smtClean="0"/>
              <a:t>Profesionalidad y respeto que </a:t>
            </a:r>
            <a:br>
              <a:rPr lang="es-ES_tradnl" sz="2800" smtClean="0"/>
            </a:br>
            <a:r>
              <a:rPr lang="es-ES_tradnl" sz="2800" smtClean="0"/>
              <a:t>favorecen la independencia y la libertad personales</a:t>
            </a:r>
          </a:p>
        </p:txBody>
      </p:sp>
      <p:pic>
        <p:nvPicPr>
          <p:cNvPr id="41986" name="Picture 4"/>
          <p:cNvPicPr>
            <a:picLocks noGrp="1" noChangeAspect="1" noChangeArrowheads="1"/>
          </p:cNvPicPr>
          <p:nvPr>
            <p:ph idx="4294967295"/>
          </p:nvPr>
        </p:nvPicPr>
        <p:blipFill>
          <a:blip r:embed="rId2"/>
          <a:srcRect l="19095" t="41776" r="22310" b="13429"/>
          <a:stretch>
            <a:fillRect/>
          </a:stretch>
        </p:blipFill>
        <p:spPr>
          <a:xfrm>
            <a:off x="1554163" y="2492375"/>
            <a:ext cx="6034087" cy="396081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s-ES_tradnl" smtClean="0"/>
              <a:t>Conclusión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274638"/>
            <a:ext cx="8229600" cy="1143000"/>
          </a:xfrm>
        </p:spPr>
        <p:txBody>
          <a:bodyPr/>
          <a:lstStyle/>
          <a:p>
            <a:pPr eaLnBrk="1" hangingPunct="1"/>
            <a:r>
              <a:rPr lang="es-ES_tradnl" sz="4000" b="1" i="1" smtClean="0"/>
              <a:t>William B. Yeats (1865</a:t>
            </a:r>
            <a:r>
              <a:rPr lang="es-ES_tradnl" altLang="ja-JP" sz="4000" b="1" i="1" smtClean="0">
                <a:cs typeface="ＭＳ Ｐゴシック"/>
              </a:rPr>
              <a:t>-1939)</a:t>
            </a:r>
            <a:endParaRPr lang="es-ES_tradnl" sz="4000" b="1" i="1" smtClean="0"/>
          </a:p>
        </p:txBody>
      </p:sp>
      <p:sp>
        <p:nvSpPr>
          <p:cNvPr id="44038" name="Rectangle 6"/>
          <p:cNvSpPr>
            <a:spLocks noGrp="1"/>
          </p:cNvSpPr>
          <p:nvPr>
            <p:ph sz="half" idx="4294967295"/>
          </p:nvPr>
        </p:nvSpPr>
        <p:spPr>
          <a:xfrm>
            <a:off x="4356100" y="1600200"/>
            <a:ext cx="4038600" cy="4495800"/>
          </a:xfrm>
        </p:spPr>
        <p:txBody>
          <a:bodyPr/>
          <a:lstStyle/>
          <a:p>
            <a:pPr eaLnBrk="1" hangingPunct="1"/>
            <a:endParaRPr lang="es-ES_tradnl" sz="2800" smtClean="0"/>
          </a:p>
          <a:p>
            <a:pPr eaLnBrk="1" hangingPunct="1">
              <a:buFont typeface="Arial" charset="0"/>
              <a:buNone/>
            </a:pPr>
            <a:endParaRPr lang="es-ES_tradnl" sz="2800" b="1" smtClean="0"/>
          </a:p>
          <a:p>
            <a:r>
              <a:rPr lang="es-ES_tradnl" sz="2800" b="1" smtClean="0"/>
              <a:t>“Educar no es llenar un vaso, sino más bien encender un fuego”</a:t>
            </a:r>
            <a:endParaRPr lang="es-ES" sz="2800" b="1" smtClean="0"/>
          </a:p>
        </p:txBody>
      </p:sp>
      <p:pic>
        <p:nvPicPr>
          <p:cNvPr id="44039" name="Picture 7" descr="yeats jpeg"/>
          <p:cNvPicPr>
            <a:picLocks noGrp="1" noChangeAspect="1" noChangeArrowheads="1"/>
          </p:cNvPicPr>
          <p:nvPr>
            <p:ph sz="half" idx="4294967295"/>
          </p:nvPr>
        </p:nvPicPr>
        <p:blipFill>
          <a:blip r:embed="rId3"/>
          <a:srcRect/>
          <a:stretch>
            <a:fillRect/>
          </a:stretch>
        </p:blipFill>
        <p:spPr>
          <a:xfrm>
            <a:off x="1042988" y="1600200"/>
            <a:ext cx="3313112" cy="44958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s-ES_tradnl" smtClean="0"/>
              <a:t>Aún aprendo</a:t>
            </a:r>
            <a:br>
              <a:rPr lang="es-ES_tradnl" smtClean="0"/>
            </a:br>
            <a:endParaRPr lang="es-ES_tradnl" smtClean="0"/>
          </a:p>
        </p:txBody>
      </p:sp>
      <p:pic>
        <p:nvPicPr>
          <p:cNvPr id="19458" name="Picture Placeholder 4" descr="Aún_aprendo.jpg"/>
          <p:cNvPicPr>
            <a:picLocks noGrp="1" noChangeAspect="1"/>
          </p:cNvPicPr>
          <p:nvPr>
            <p:ph idx="1"/>
          </p:nvPr>
        </p:nvPicPr>
        <p:blipFill>
          <a:blip r:embed="rId2"/>
          <a:srcRect/>
          <a:stretch>
            <a:fillRect/>
          </a:stretch>
        </p:blipFill>
        <p:spPr/>
      </p:pic>
      <p:sp>
        <p:nvSpPr>
          <p:cNvPr id="19459" name="Text Placeholder 3"/>
          <p:cNvSpPr>
            <a:spLocks noGrp="1"/>
          </p:cNvSpPr>
          <p:nvPr>
            <p:ph type="body" sz="half" idx="2"/>
          </p:nvPr>
        </p:nvSpPr>
        <p:spPr/>
        <p:txBody>
          <a:bodyPr/>
          <a:lstStyle/>
          <a:p>
            <a:pPr eaLnBrk="1" hangingPunct="1"/>
            <a:endParaRPr lang="es-ES_tradnl" smtClean="0"/>
          </a:p>
          <a:p>
            <a:pPr eaLnBrk="1" hangingPunct="1"/>
            <a:r>
              <a:rPr lang="es-ES_tradnl" smtClean="0"/>
              <a:t>Goya en Burdeos, 1824-28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8975" y="549275"/>
            <a:ext cx="7475538" cy="792163"/>
          </a:xfrm>
        </p:spPr>
        <p:txBody>
          <a:bodyPr/>
          <a:lstStyle/>
          <a:p>
            <a:pPr algn="l" eaLnBrk="1" hangingPunct="1"/>
            <a:r>
              <a:rPr lang="es-ES" sz="2800" b="1" smtClean="0"/>
              <a:t>CONTENIDOS DE LA SESIÓN</a:t>
            </a:r>
          </a:p>
        </p:txBody>
      </p:sp>
      <p:sp>
        <p:nvSpPr>
          <p:cNvPr id="20482" name="Rectangle 3"/>
          <p:cNvSpPr>
            <a:spLocks noGrp="1" noChangeArrowheads="1"/>
          </p:cNvSpPr>
          <p:nvPr>
            <p:ph type="body" idx="1"/>
          </p:nvPr>
        </p:nvSpPr>
        <p:spPr>
          <a:xfrm>
            <a:off x="688975" y="1981200"/>
            <a:ext cx="7772400" cy="4114800"/>
          </a:xfrm>
        </p:spPr>
        <p:txBody>
          <a:bodyPr/>
          <a:lstStyle/>
          <a:p>
            <a:pPr eaLnBrk="1" hangingPunct="1"/>
            <a:r>
              <a:rPr lang="es-ES_tradnl" smtClean="0"/>
              <a:t>Introducci</a:t>
            </a:r>
            <a:r>
              <a:rPr lang="es-ES_tradnl" altLang="ja-JP" smtClean="0"/>
              <a:t>ón</a:t>
            </a:r>
          </a:p>
          <a:p>
            <a:pPr eaLnBrk="1" hangingPunct="1"/>
            <a:r>
              <a:rPr lang="es-ES_tradnl" altLang="ja-JP" smtClean="0"/>
              <a:t>1. El problema de la gente joven</a:t>
            </a:r>
          </a:p>
          <a:p>
            <a:pPr eaLnBrk="1" hangingPunct="1"/>
            <a:r>
              <a:rPr lang="es-ES_tradnl" altLang="ja-JP" smtClean="0"/>
              <a:t>2. Qué hacen los mejores profesores</a:t>
            </a:r>
          </a:p>
          <a:p>
            <a:pPr eaLnBrk="1" hangingPunct="1"/>
            <a:r>
              <a:rPr lang="es-ES_tradnl" altLang="ja-JP" smtClean="0"/>
              <a:t>3. Asesorar a los estudiantes</a:t>
            </a:r>
          </a:p>
          <a:p>
            <a:pPr eaLnBrk="1" hangingPunct="1"/>
            <a:r>
              <a:rPr lang="es-ES_tradnl" altLang="ja-JP" smtClean="0"/>
              <a:t>4. Algunas experiencias</a:t>
            </a:r>
          </a:p>
          <a:p>
            <a:pPr eaLnBrk="1" hangingPunct="1"/>
            <a:r>
              <a:rPr lang="es-ES_tradnl" altLang="ja-JP" smtClean="0"/>
              <a:t>Conclusión</a:t>
            </a:r>
          </a:p>
          <a:p>
            <a:pPr eaLnBrk="1" hangingPunct="1"/>
            <a:endParaRPr lang="es-ES_tradnl"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s-ES_tradnl" smtClean="0"/>
              <a:t>1.</a:t>
            </a:r>
            <a:r>
              <a:rPr lang="es-ES_tradnl" i="1" smtClean="0"/>
              <a:t>El </a:t>
            </a:r>
            <a:r>
              <a:rPr lang="es-ES_tradnl" smtClean="0"/>
              <a:t>problema de la gente joven</a:t>
            </a:r>
          </a:p>
        </p:txBody>
      </p:sp>
      <p:pic>
        <p:nvPicPr>
          <p:cNvPr id="22530" name="Picture 5" descr="botellon-granada"/>
          <p:cNvPicPr>
            <a:picLocks noGrp="1" noChangeAspect="1" noChangeArrowheads="1"/>
          </p:cNvPicPr>
          <p:nvPr>
            <p:ph idx="1"/>
          </p:nvPr>
        </p:nvPicPr>
        <p:blipFill>
          <a:blip r:embed="rId3"/>
          <a:srcRect/>
          <a:stretch>
            <a:fillRect/>
          </a:stretch>
        </p:blipFill>
        <p:spPr>
          <a:xfrm>
            <a:off x="1509713" y="1981200"/>
            <a:ext cx="6122987" cy="4114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s-ES_tradnl" sz="4000" smtClean="0"/>
              <a:t>La sensación de soledad</a:t>
            </a:r>
          </a:p>
        </p:txBody>
      </p:sp>
      <p:pic>
        <p:nvPicPr>
          <p:cNvPr id="19459" name="Picture 5" descr="Friedrich TheTravellerAbovetheSeaofClouds1818"/>
          <p:cNvPicPr>
            <a:picLocks noGrp="1" noChangeAspect="1" noChangeArrowheads="1"/>
          </p:cNvPicPr>
          <p:nvPr>
            <p:ph idx="1"/>
          </p:nvPr>
        </p:nvPicPr>
        <p:blipFill>
          <a:blip r:embed="rId3"/>
          <a:srcRect/>
          <a:stretch>
            <a:fillRect/>
          </a:stretch>
        </p:blipFill>
        <p:spPr>
          <a:xfrm>
            <a:off x="2967038" y="1981200"/>
            <a:ext cx="3208337" cy="4114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r>
              <a:rPr lang="es-ES_tradnl" dirty="0" smtClean="0">
                <a:ea typeface="+mj-ea"/>
                <a:cs typeface="+mj-cs"/>
              </a:rPr>
              <a:t>John J. </a:t>
            </a:r>
            <a:r>
              <a:rPr lang="es-ES_tradnl" dirty="0" err="1" smtClean="0">
                <a:ea typeface="+mj-ea"/>
                <a:cs typeface="+mj-cs"/>
              </a:rPr>
              <a:t>McDermott</a:t>
            </a:r>
            <a:r>
              <a:rPr lang="es-ES_tradnl" dirty="0" smtClean="0">
                <a:ea typeface="+mj-ea"/>
                <a:cs typeface="+mj-cs"/>
              </a:rPr>
              <a:t>, </a:t>
            </a:r>
            <a:r>
              <a:rPr lang="es-ES_tradnl" i="1" dirty="0" smtClean="0">
                <a:ea typeface="+mj-ea"/>
                <a:cs typeface="+mj-cs"/>
              </a:rPr>
              <a:t>The Culture </a:t>
            </a:r>
            <a:r>
              <a:rPr lang="es-ES_tradnl" i="1" dirty="0" err="1" smtClean="0">
                <a:ea typeface="+mj-ea"/>
                <a:cs typeface="+mj-cs"/>
              </a:rPr>
              <a:t>of</a:t>
            </a:r>
            <a:r>
              <a:rPr lang="es-ES_tradnl" i="1" dirty="0" smtClean="0">
                <a:ea typeface="+mj-ea"/>
                <a:cs typeface="+mj-cs"/>
              </a:rPr>
              <a:t> </a:t>
            </a:r>
            <a:r>
              <a:rPr lang="es-ES_tradnl" i="1" dirty="0" err="1" smtClean="0">
                <a:ea typeface="+mj-ea"/>
                <a:cs typeface="+mj-cs"/>
              </a:rPr>
              <a:t>Experience</a:t>
            </a:r>
            <a:r>
              <a:rPr lang="es-ES_tradnl" dirty="0" smtClean="0">
                <a:ea typeface="+mj-ea"/>
                <a:cs typeface="+mj-cs"/>
              </a:rPr>
              <a:t>, </a:t>
            </a:r>
            <a:r>
              <a:rPr lang="es-ES_tradnl" dirty="0" err="1" smtClean="0">
                <a:ea typeface="+mj-ea"/>
                <a:cs typeface="+mj-cs"/>
              </a:rPr>
              <a:t>p</a:t>
            </a:r>
            <a:r>
              <a:rPr lang="es-ES_tradnl" dirty="0" smtClean="0">
                <a:ea typeface="+mj-ea"/>
                <a:cs typeface="+mj-cs"/>
              </a:rPr>
              <a:t>. 140</a:t>
            </a:r>
            <a:endParaRPr lang="es-ES_tradnl" dirty="0">
              <a:ea typeface="+mj-ea"/>
              <a:cs typeface="+mj-cs"/>
            </a:endParaRPr>
          </a:p>
        </p:txBody>
      </p:sp>
      <p:pic>
        <p:nvPicPr>
          <p:cNvPr id="22531" name="Marcador de contenido 3" descr="john-mcdermott.jpg"/>
          <p:cNvPicPr>
            <a:picLocks noGrp="1" noChangeAspect="1"/>
          </p:cNvPicPr>
          <p:nvPr>
            <p:ph idx="1"/>
          </p:nvPr>
        </p:nvPicPr>
        <p:blipFill>
          <a:blip r:embed="rId2"/>
          <a:srcRect l="-71220" r="-71220"/>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609600"/>
            <a:ext cx="7772400" cy="6248400"/>
          </a:xfrm>
        </p:spPr>
        <p:txBody>
          <a:bodyPr/>
          <a:lstStyle/>
          <a:p>
            <a:pPr eaLnBrk="1" hangingPunct="1"/>
            <a:r>
              <a:rPr lang="es-ES_tradnl" smtClean="0"/>
              <a:t>Vivir de segunda mano</a:t>
            </a:r>
            <a:r>
              <a:rPr lang="es-ES_tradnl" sz="2400" smtClean="0"/>
              <a:t/>
            </a:r>
            <a:br>
              <a:rPr lang="es-ES_tradnl" sz="2400" smtClean="0"/>
            </a:br>
            <a:r>
              <a:rPr lang="es-ES_tradnl" sz="2400" smtClean="0"/>
              <a:t/>
            </a:r>
            <a:br>
              <a:rPr lang="es-ES_tradnl" sz="2400" smtClean="0"/>
            </a:br>
            <a:r>
              <a:rPr lang="es-ES_tradnl" sz="2400" smtClean="0"/>
              <a:t>”(…) la amenaza más peligrosa para la vida humana es la de vivir de segunda mano, la de vivir por cuenta de nuestros padres, hijos, parientes, maestros y demás dispensadores de posibilidades ya programadas. Debemos estar precavidos acerca de lo heredado, por muy noble que sea su intención, pues es la calidad de nuestra experiencia lo que resulta decisivo. El fracaso, asumido en profundidad, a menudo enriquece; mientras que el éxito alcanzado mecánicamente a través de las vías abiertas por otros a menudo embota la sensibilidad. No estamos arrojados en el mundo como cosas entre cosas. Somos criaturas vivas que comen experiencia". </a:t>
            </a:r>
            <a:br>
              <a:rPr lang="es-ES_tradnl" sz="2400" smtClean="0"/>
            </a:br>
            <a:endParaRPr lang="es-ES_tradnl"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ítulo 1"/>
          <p:cNvSpPr>
            <a:spLocks noGrp="1"/>
          </p:cNvSpPr>
          <p:nvPr>
            <p:ph type="title"/>
          </p:nvPr>
        </p:nvSpPr>
        <p:spPr/>
        <p:txBody>
          <a:bodyPr/>
          <a:lstStyle/>
          <a:p>
            <a:endParaRPr lang="es-ES_tradnl"/>
          </a:p>
        </p:txBody>
      </p:sp>
      <p:pic>
        <p:nvPicPr>
          <p:cNvPr id="24579" name="Imagen 7" descr="Steve Jobs.jpg"/>
          <p:cNvPicPr>
            <a:picLocks noChangeAspect="1"/>
          </p:cNvPicPr>
          <p:nvPr/>
        </p:nvPicPr>
        <p:blipFill>
          <a:blip r:embed="rId2"/>
          <a:srcRect/>
          <a:stretch>
            <a:fillRect/>
          </a:stretch>
        </p:blipFill>
        <p:spPr bwMode="auto">
          <a:xfrm>
            <a:off x="190500" y="274638"/>
            <a:ext cx="8686800" cy="618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TotalTime>
  <Words>644</Words>
  <Application>Microsoft Macintosh PowerPoint</Application>
  <PresentationFormat>Presentación en pantalla (4:3)</PresentationFormat>
  <Paragraphs>58</Paragraphs>
  <Slides>22</Slides>
  <Notes>8</Notes>
  <HiddenSlides>0</HiddenSlides>
  <MMClips>0</MMClips>
  <ScaleCrop>false</ScaleCrop>
  <HeadingPairs>
    <vt:vector size="4" baseType="variant">
      <vt:variant>
        <vt:lpstr>Plantilla de diseño</vt:lpstr>
      </vt:variant>
      <vt:variant>
        <vt:i4>1</vt:i4>
      </vt:variant>
      <vt:variant>
        <vt:lpstr>Títulos de diapositiva</vt:lpstr>
      </vt:variant>
      <vt:variant>
        <vt:i4>22</vt:i4>
      </vt:variant>
    </vt:vector>
  </HeadingPairs>
  <TitlesOfParts>
    <vt:vector size="23" baseType="lpstr">
      <vt:lpstr>Office Theme</vt:lpstr>
      <vt:lpstr> </vt:lpstr>
      <vt:lpstr>Diapositiva 2</vt:lpstr>
      <vt:lpstr>Aún aprendo </vt:lpstr>
      <vt:lpstr>CONTENIDOS DE LA SESIÓN</vt:lpstr>
      <vt:lpstr>1.El problema de la gente joven</vt:lpstr>
      <vt:lpstr>La sensación de soledad</vt:lpstr>
      <vt:lpstr>John J. McDermott, The Culture of Experience, p. 140</vt:lpstr>
      <vt:lpstr>Vivir de segunda mano  ”(…) la amenaza más peligrosa para la vida humana es la de vivir de segunda mano, la de vivir por cuenta de nuestros padres, hijos, parientes, maestros y demás dispensadores de posibilidades ya programadas. Debemos estar precavidos acerca de lo heredado, por muy noble que sea su intención, pues es la calidad de nuestra experiencia lo que resulta decisivo. El fracaso, asumido en profundidad, a menudo enriquece; mientras que el éxito alcanzado mecánicamente a través de las vías abiertas por otros a menudo embota la sensibilidad. No estamos arrojados en el mundo como cosas entre cosas. Somos criaturas vivas que comen experiencia".  </vt:lpstr>
      <vt:lpstr>Diapositiva 9</vt:lpstr>
      <vt:lpstr>Diapositiva 10</vt:lpstr>
      <vt:lpstr> 2. Qué hacen los mejores profesores Ken Bain </vt:lpstr>
      <vt:lpstr>Mejores profesores</vt:lpstr>
      <vt:lpstr>Con Gorka y Teresa en East Lansing, Michigan</vt:lpstr>
      <vt:lpstr>Diapositiva 14</vt:lpstr>
      <vt:lpstr>3. Asesorar a los estudiantes</vt:lpstr>
      <vt:lpstr>Prestarles libros inolvidables</vt:lpstr>
      <vt:lpstr>Hacerles escribir: facebook http://www.new.facebook.com/group.php?gid=83818390410  </vt:lpstr>
      <vt:lpstr>“Quien no sabe expresarse bien, no puede pensar bien”  Arturo Uslar Pietri, 1974  http://www.youtube.com/watch?v=tHKWgUlSi5g</vt:lpstr>
      <vt:lpstr>           Blogs de estudiantes</vt:lpstr>
      <vt:lpstr>   Mentor en cursos superiores:  Profesionalidad y respeto que  favorecen la independencia y la libertad personales</vt:lpstr>
      <vt:lpstr>Conclusión</vt:lpstr>
      <vt:lpstr>William B. Yeats (1865-1939)</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asesoramiento académico de los estudiantes universitarios </dc:title>
  <dc:creator>g4</dc:creator>
  <cp:lastModifiedBy>Jaime Nubiola</cp:lastModifiedBy>
  <cp:revision>33</cp:revision>
  <dcterms:created xsi:type="dcterms:W3CDTF">2013-12-05T08:00:15Z</dcterms:created>
  <dcterms:modified xsi:type="dcterms:W3CDTF">2013-12-05T08:13:35Z</dcterms:modified>
</cp:coreProperties>
</file>